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1"/>
  </p:notesMasterIdLst>
  <p:sldIdLst>
    <p:sldId id="256" r:id="rId2"/>
    <p:sldId id="257" r:id="rId3"/>
    <p:sldId id="258" r:id="rId4"/>
    <p:sldId id="259" r:id="rId5"/>
    <p:sldId id="260" r:id="rId6"/>
    <p:sldId id="261" r:id="rId7"/>
    <p:sldId id="263" r:id="rId8"/>
    <p:sldId id="264" r:id="rId9"/>
    <p:sldId id="265" r:id="rId10"/>
    <p:sldId id="266" r:id="rId11"/>
    <p:sldId id="267" r:id="rId12"/>
    <p:sldId id="270" r:id="rId13"/>
    <p:sldId id="331" r:id="rId14"/>
    <p:sldId id="269" r:id="rId15"/>
    <p:sldId id="271" r:id="rId16"/>
    <p:sldId id="272" r:id="rId17"/>
    <p:sldId id="274" r:id="rId18"/>
    <p:sldId id="275" r:id="rId19"/>
    <p:sldId id="276" r:id="rId20"/>
    <p:sldId id="277" r:id="rId21"/>
    <p:sldId id="278" r:id="rId22"/>
    <p:sldId id="279" r:id="rId23"/>
    <p:sldId id="280" r:id="rId24"/>
    <p:sldId id="281" r:id="rId25"/>
    <p:sldId id="282" r:id="rId26"/>
    <p:sldId id="311" r:id="rId27"/>
    <p:sldId id="283" r:id="rId28"/>
    <p:sldId id="284" r:id="rId29"/>
    <p:sldId id="285" r:id="rId30"/>
    <p:sldId id="286" r:id="rId31"/>
    <p:sldId id="287" r:id="rId32"/>
    <p:sldId id="288" r:id="rId33"/>
    <p:sldId id="289" r:id="rId34"/>
    <p:sldId id="333" r:id="rId35"/>
    <p:sldId id="290" r:id="rId36"/>
    <p:sldId id="291" r:id="rId37"/>
    <p:sldId id="292" r:id="rId38"/>
    <p:sldId id="293" r:id="rId39"/>
    <p:sldId id="294" r:id="rId40"/>
    <p:sldId id="295" r:id="rId41"/>
    <p:sldId id="296" r:id="rId42"/>
    <p:sldId id="297" r:id="rId43"/>
    <p:sldId id="299" r:id="rId44"/>
    <p:sldId id="300" r:id="rId45"/>
    <p:sldId id="301" r:id="rId46"/>
    <p:sldId id="302" r:id="rId47"/>
    <p:sldId id="303" r:id="rId48"/>
    <p:sldId id="304" r:id="rId49"/>
    <p:sldId id="305" r:id="rId50"/>
    <p:sldId id="306" r:id="rId51"/>
    <p:sldId id="307" r:id="rId52"/>
    <p:sldId id="309" r:id="rId53"/>
    <p:sldId id="319" r:id="rId54"/>
    <p:sldId id="312" r:id="rId55"/>
    <p:sldId id="313" r:id="rId56"/>
    <p:sldId id="314" r:id="rId57"/>
    <p:sldId id="315" r:id="rId58"/>
    <p:sldId id="316" r:id="rId59"/>
    <p:sldId id="317" r:id="rId60"/>
    <p:sldId id="318" r:id="rId61"/>
    <p:sldId id="320" r:id="rId62"/>
    <p:sldId id="321" r:id="rId63"/>
    <p:sldId id="322" r:id="rId64"/>
    <p:sldId id="324" r:id="rId65"/>
    <p:sldId id="323" r:id="rId66"/>
    <p:sldId id="326" r:id="rId67"/>
    <p:sldId id="329" r:id="rId68"/>
    <p:sldId id="332" r:id="rId69"/>
    <p:sldId id="330"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3838"/>
    <a:srgbClr val="0C0C0C"/>
    <a:srgbClr val="252525"/>
    <a:srgbClr val="191919"/>
    <a:srgbClr val="FFF77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54"/>
  </p:normalViewPr>
  <p:slideViewPr>
    <p:cSldViewPr snapToGrid="0" snapToObjects="1">
      <p:cViewPr varScale="1">
        <p:scale>
          <a:sx n="108" d="100"/>
          <a:sy n="108" d="100"/>
        </p:scale>
        <p:origin x="736"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E8D913-87EC-814C-993C-7880277AE0CD}" type="datetimeFigureOut">
              <a:rPr lang="en-US" smtClean="0"/>
              <a:t>7/7/19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ACC6E1-CC4D-9B4B-B6ED-62997F2E3128}" type="slidenum">
              <a:rPr lang="en-US" smtClean="0"/>
              <a:t>‹#›</a:t>
            </a:fld>
            <a:endParaRPr lang="en-US"/>
          </a:p>
        </p:txBody>
      </p:sp>
    </p:spTree>
    <p:extLst>
      <p:ext uri="{BB962C8B-B14F-4D97-AF65-F5344CB8AC3E}">
        <p14:creationId xmlns:p14="http://schemas.microsoft.com/office/powerpoint/2010/main" val="27338810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4ACC6E1-CC4D-9B4B-B6ED-62997F2E3128}" type="slidenum">
              <a:rPr lang="en-US" smtClean="0"/>
              <a:t>13</a:t>
            </a:fld>
            <a:endParaRPr lang="en-US"/>
          </a:p>
        </p:txBody>
      </p:sp>
    </p:spTree>
    <p:extLst>
      <p:ext uri="{BB962C8B-B14F-4D97-AF65-F5344CB8AC3E}">
        <p14:creationId xmlns:p14="http://schemas.microsoft.com/office/powerpoint/2010/main" val="10387499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43185-E969-3D41-A025-615DCB4503B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F29045B-2131-A34D-B7D4-FDAB0B8238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2ED7E72-2912-3040-8197-EB9B6AC9A8BD}"/>
              </a:ext>
            </a:extLst>
          </p:cNvPr>
          <p:cNvSpPr>
            <a:spLocks noGrp="1"/>
          </p:cNvSpPr>
          <p:nvPr>
            <p:ph type="dt" sz="half" idx="10"/>
          </p:nvPr>
        </p:nvSpPr>
        <p:spPr/>
        <p:txBody>
          <a:bodyPr/>
          <a:lstStyle/>
          <a:p>
            <a:fld id="{7C5EC2DD-21A6-C843-936C-A4EB6CCBC8DC}" type="datetimeFigureOut">
              <a:rPr lang="en-US" smtClean="0"/>
              <a:t>7/7/19</a:t>
            </a:fld>
            <a:endParaRPr lang="en-US"/>
          </a:p>
        </p:txBody>
      </p:sp>
      <p:sp>
        <p:nvSpPr>
          <p:cNvPr id="5" name="Footer Placeholder 4">
            <a:extLst>
              <a:ext uri="{FF2B5EF4-FFF2-40B4-BE49-F238E27FC236}">
                <a16:creationId xmlns:a16="http://schemas.microsoft.com/office/drawing/2014/main" id="{40059C52-66B9-C84F-A618-86058A85B0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4E9DB0-F8E7-AB47-A839-9891014B106F}"/>
              </a:ext>
            </a:extLst>
          </p:cNvPr>
          <p:cNvSpPr>
            <a:spLocks noGrp="1"/>
          </p:cNvSpPr>
          <p:nvPr>
            <p:ph type="sldNum" sz="quarter" idx="12"/>
          </p:nvPr>
        </p:nvSpPr>
        <p:spPr/>
        <p:txBody>
          <a:bodyPr/>
          <a:lstStyle/>
          <a:p>
            <a:fld id="{FDC02C89-39FD-3547-AE8B-8E90D308B298}" type="slidenum">
              <a:rPr lang="en-US" smtClean="0"/>
              <a:t>‹#›</a:t>
            </a:fld>
            <a:endParaRPr lang="en-US"/>
          </a:p>
        </p:txBody>
      </p:sp>
    </p:spTree>
    <p:extLst>
      <p:ext uri="{BB962C8B-B14F-4D97-AF65-F5344CB8AC3E}">
        <p14:creationId xmlns:p14="http://schemas.microsoft.com/office/powerpoint/2010/main" val="342666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8229E-1DA9-1641-8506-A7244222EFF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81386B5-F376-7448-BBAB-EB1BD29D156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9B942B-3632-4E4C-8B63-DE25A13B4711}"/>
              </a:ext>
            </a:extLst>
          </p:cNvPr>
          <p:cNvSpPr>
            <a:spLocks noGrp="1"/>
          </p:cNvSpPr>
          <p:nvPr>
            <p:ph type="dt" sz="half" idx="10"/>
          </p:nvPr>
        </p:nvSpPr>
        <p:spPr/>
        <p:txBody>
          <a:bodyPr/>
          <a:lstStyle/>
          <a:p>
            <a:fld id="{7C5EC2DD-21A6-C843-936C-A4EB6CCBC8DC}" type="datetimeFigureOut">
              <a:rPr lang="en-US" smtClean="0"/>
              <a:t>7/7/19</a:t>
            </a:fld>
            <a:endParaRPr lang="en-US"/>
          </a:p>
        </p:txBody>
      </p:sp>
      <p:sp>
        <p:nvSpPr>
          <p:cNvPr id="5" name="Footer Placeholder 4">
            <a:extLst>
              <a:ext uri="{FF2B5EF4-FFF2-40B4-BE49-F238E27FC236}">
                <a16:creationId xmlns:a16="http://schemas.microsoft.com/office/drawing/2014/main" id="{E0ABC071-7DBD-DE46-A4D6-CA1A4CDF42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74ED38-9664-5C4C-8F42-0D5A9DA04B39}"/>
              </a:ext>
            </a:extLst>
          </p:cNvPr>
          <p:cNvSpPr>
            <a:spLocks noGrp="1"/>
          </p:cNvSpPr>
          <p:nvPr>
            <p:ph type="sldNum" sz="quarter" idx="12"/>
          </p:nvPr>
        </p:nvSpPr>
        <p:spPr/>
        <p:txBody>
          <a:bodyPr/>
          <a:lstStyle/>
          <a:p>
            <a:fld id="{FDC02C89-39FD-3547-AE8B-8E90D308B298}" type="slidenum">
              <a:rPr lang="en-US" smtClean="0"/>
              <a:t>‹#›</a:t>
            </a:fld>
            <a:endParaRPr lang="en-US"/>
          </a:p>
        </p:txBody>
      </p:sp>
    </p:spTree>
    <p:extLst>
      <p:ext uri="{BB962C8B-B14F-4D97-AF65-F5344CB8AC3E}">
        <p14:creationId xmlns:p14="http://schemas.microsoft.com/office/powerpoint/2010/main" val="2822898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80D86B9-BC73-C84D-B15B-B9F36EA9EEC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C8408BB-FD75-0146-BC73-FCFD62459B2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551A4E-2607-0643-BAA5-790720BBA6A9}"/>
              </a:ext>
            </a:extLst>
          </p:cNvPr>
          <p:cNvSpPr>
            <a:spLocks noGrp="1"/>
          </p:cNvSpPr>
          <p:nvPr>
            <p:ph type="dt" sz="half" idx="10"/>
          </p:nvPr>
        </p:nvSpPr>
        <p:spPr/>
        <p:txBody>
          <a:bodyPr/>
          <a:lstStyle/>
          <a:p>
            <a:fld id="{7C5EC2DD-21A6-C843-936C-A4EB6CCBC8DC}" type="datetimeFigureOut">
              <a:rPr lang="en-US" smtClean="0"/>
              <a:t>7/7/19</a:t>
            </a:fld>
            <a:endParaRPr lang="en-US"/>
          </a:p>
        </p:txBody>
      </p:sp>
      <p:sp>
        <p:nvSpPr>
          <p:cNvPr id="5" name="Footer Placeholder 4">
            <a:extLst>
              <a:ext uri="{FF2B5EF4-FFF2-40B4-BE49-F238E27FC236}">
                <a16:creationId xmlns:a16="http://schemas.microsoft.com/office/drawing/2014/main" id="{6A284F70-852D-C247-BFC8-50F932C6B3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544B19-25E0-1641-85D2-41701C78F47C}"/>
              </a:ext>
            </a:extLst>
          </p:cNvPr>
          <p:cNvSpPr>
            <a:spLocks noGrp="1"/>
          </p:cNvSpPr>
          <p:nvPr>
            <p:ph type="sldNum" sz="quarter" idx="12"/>
          </p:nvPr>
        </p:nvSpPr>
        <p:spPr/>
        <p:txBody>
          <a:bodyPr/>
          <a:lstStyle/>
          <a:p>
            <a:fld id="{FDC02C89-39FD-3547-AE8B-8E90D308B298}" type="slidenum">
              <a:rPr lang="en-US" smtClean="0"/>
              <a:t>‹#›</a:t>
            </a:fld>
            <a:endParaRPr lang="en-US"/>
          </a:p>
        </p:txBody>
      </p:sp>
    </p:spTree>
    <p:extLst>
      <p:ext uri="{BB962C8B-B14F-4D97-AF65-F5344CB8AC3E}">
        <p14:creationId xmlns:p14="http://schemas.microsoft.com/office/powerpoint/2010/main" val="1908260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1BC76-551C-9946-B1A9-1B75996036A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86D8ED3-E691-814E-AEE7-BA4AD3FCDF1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B7CE26-B83F-E442-BA82-7962D47268A5}"/>
              </a:ext>
            </a:extLst>
          </p:cNvPr>
          <p:cNvSpPr>
            <a:spLocks noGrp="1"/>
          </p:cNvSpPr>
          <p:nvPr>
            <p:ph type="dt" sz="half" idx="10"/>
          </p:nvPr>
        </p:nvSpPr>
        <p:spPr/>
        <p:txBody>
          <a:bodyPr/>
          <a:lstStyle/>
          <a:p>
            <a:fld id="{7C5EC2DD-21A6-C843-936C-A4EB6CCBC8DC}" type="datetimeFigureOut">
              <a:rPr lang="en-US" smtClean="0"/>
              <a:t>7/7/19</a:t>
            </a:fld>
            <a:endParaRPr lang="en-US"/>
          </a:p>
        </p:txBody>
      </p:sp>
      <p:sp>
        <p:nvSpPr>
          <p:cNvPr id="5" name="Footer Placeholder 4">
            <a:extLst>
              <a:ext uri="{FF2B5EF4-FFF2-40B4-BE49-F238E27FC236}">
                <a16:creationId xmlns:a16="http://schemas.microsoft.com/office/drawing/2014/main" id="{3EBDBE54-9ED8-EF4C-A4CC-C46513E7C7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06ACDB-E71A-6240-96F2-E200C70F1C1D}"/>
              </a:ext>
            </a:extLst>
          </p:cNvPr>
          <p:cNvSpPr>
            <a:spLocks noGrp="1"/>
          </p:cNvSpPr>
          <p:nvPr>
            <p:ph type="sldNum" sz="quarter" idx="12"/>
          </p:nvPr>
        </p:nvSpPr>
        <p:spPr/>
        <p:txBody>
          <a:bodyPr/>
          <a:lstStyle/>
          <a:p>
            <a:fld id="{FDC02C89-39FD-3547-AE8B-8E90D308B298}" type="slidenum">
              <a:rPr lang="en-US" smtClean="0"/>
              <a:t>‹#›</a:t>
            </a:fld>
            <a:endParaRPr lang="en-US"/>
          </a:p>
        </p:txBody>
      </p:sp>
    </p:spTree>
    <p:extLst>
      <p:ext uri="{BB962C8B-B14F-4D97-AF65-F5344CB8AC3E}">
        <p14:creationId xmlns:p14="http://schemas.microsoft.com/office/powerpoint/2010/main" val="2688747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89D5E-1F73-7F4A-A92D-97C91E0106F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7479EB5-2E87-F74D-A7F1-4F504E1460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D85231A-C268-D946-9721-A03F9C831724}"/>
              </a:ext>
            </a:extLst>
          </p:cNvPr>
          <p:cNvSpPr>
            <a:spLocks noGrp="1"/>
          </p:cNvSpPr>
          <p:nvPr>
            <p:ph type="dt" sz="half" idx="10"/>
          </p:nvPr>
        </p:nvSpPr>
        <p:spPr/>
        <p:txBody>
          <a:bodyPr/>
          <a:lstStyle/>
          <a:p>
            <a:fld id="{7C5EC2DD-21A6-C843-936C-A4EB6CCBC8DC}" type="datetimeFigureOut">
              <a:rPr lang="en-US" smtClean="0"/>
              <a:t>7/7/19</a:t>
            </a:fld>
            <a:endParaRPr lang="en-US"/>
          </a:p>
        </p:txBody>
      </p:sp>
      <p:sp>
        <p:nvSpPr>
          <p:cNvPr id="5" name="Footer Placeholder 4">
            <a:extLst>
              <a:ext uri="{FF2B5EF4-FFF2-40B4-BE49-F238E27FC236}">
                <a16:creationId xmlns:a16="http://schemas.microsoft.com/office/drawing/2014/main" id="{20106E5D-9DB8-164B-84E6-26A990868C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BC83E7-706D-FA46-A564-FE6D6BF5C4FD}"/>
              </a:ext>
            </a:extLst>
          </p:cNvPr>
          <p:cNvSpPr>
            <a:spLocks noGrp="1"/>
          </p:cNvSpPr>
          <p:nvPr>
            <p:ph type="sldNum" sz="quarter" idx="12"/>
          </p:nvPr>
        </p:nvSpPr>
        <p:spPr/>
        <p:txBody>
          <a:bodyPr/>
          <a:lstStyle/>
          <a:p>
            <a:fld id="{FDC02C89-39FD-3547-AE8B-8E90D308B298}" type="slidenum">
              <a:rPr lang="en-US" smtClean="0"/>
              <a:t>‹#›</a:t>
            </a:fld>
            <a:endParaRPr lang="en-US"/>
          </a:p>
        </p:txBody>
      </p:sp>
    </p:spTree>
    <p:extLst>
      <p:ext uri="{BB962C8B-B14F-4D97-AF65-F5344CB8AC3E}">
        <p14:creationId xmlns:p14="http://schemas.microsoft.com/office/powerpoint/2010/main" val="32369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6A257-E6F7-BD45-919B-F501D84B28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7590E95-74BF-F345-A330-8E744562FEA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5253070-EFCA-884D-9937-AC7557C8744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C9408CF-687B-8F48-AA9B-409AB81041E4}"/>
              </a:ext>
            </a:extLst>
          </p:cNvPr>
          <p:cNvSpPr>
            <a:spLocks noGrp="1"/>
          </p:cNvSpPr>
          <p:nvPr>
            <p:ph type="dt" sz="half" idx="10"/>
          </p:nvPr>
        </p:nvSpPr>
        <p:spPr/>
        <p:txBody>
          <a:bodyPr/>
          <a:lstStyle/>
          <a:p>
            <a:fld id="{7C5EC2DD-21A6-C843-936C-A4EB6CCBC8DC}" type="datetimeFigureOut">
              <a:rPr lang="en-US" smtClean="0"/>
              <a:t>7/7/19</a:t>
            </a:fld>
            <a:endParaRPr lang="en-US"/>
          </a:p>
        </p:txBody>
      </p:sp>
      <p:sp>
        <p:nvSpPr>
          <p:cNvPr id="6" name="Footer Placeholder 5">
            <a:extLst>
              <a:ext uri="{FF2B5EF4-FFF2-40B4-BE49-F238E27FC236}">
                <a16:creationId xmlns:a16="http://schemas.microsoft.com/office/drawing/2014/main" id="{AABB32B4-1BFF-9747-8DC9-F1DB38BBBF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EC13BF-03C5-294D-B321-E91BAD24963B}"/>
              </a:ext>
            </a:extLst>
          </p:cNvPr>
          <p:cNvSpPr>
            <a:spLocks noGrp="1"/>
          </p:cNvSpPr>
          <p:nvPr>
            <p:ph type="sldNum" sz="quarter" idx="12"/>
          </p:nvPr>
        </p:nvSpPr>
        <p:spPr/>
        <p:txBody>
          <a:bodyPr/>
          <a:lstStyle/>
          <a:p>
            <a:fld id="{FDC02C89-39FD-3547-AE8B-8E90D308B298}" type="slidenum">
              <a:rPr lang="en-US" smtClean="0"/>
              <a:t>‹#›</a:t>
            </a:fld>
            <a:endParaRPr lang="en-US"/>
          </a:p>
        </p:txBody>
      </p:sp>
    </p:spTree>
    <p:extLst>
      <p:ext uri="{BB962C8B-B14F-4D97-AF65-F5344CB8AC3E}">
        <p14:creationId xmlns:p14="http://schemas.microsoft.com/office/powerpoint/2010/main" val="408795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EEAF3-1C92-8C4F-ACB3-985F48358C3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BEC2DB2-E010-A148-9EBF-9DC9A1E6AA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C893BBC-2A8D-004E-9E34-416CFC356F1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3843D74-EAD0-3347-B0A1-00D24945BE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A12A2AF-07A9-C34D-B71A-D13FF43065A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790BD27-9C9A-1E40-8211-9FF82A39BD49}"/>
              </a:ext>
            </a:extLst>
          </p:cNvPr>
          <p:cNvSpPr>
            <a:spLocks noGrp="1"/>
          </p:cNvSpPr>
          <p:nvPr>
            <p:ph type="dt" sz="half" idx="10"/>
          </p:nvPr>
        </p:nvSpPr>
        <p:spPr/>
        <p:txBody>
          <a:bodyPr/>
          <a:lstStyle/>
          <a:p>
            <a:fld id="{7C5EC2DD-21A6-C843-936C-A4EB6CCBC8DC}" type="datetimeFigureOut">
              <a:rPr lang="en-US" smtClean="0"/>
              <a:t>7/7/19</a:t>
            </a:fld>
            <a:endParaRPr lang="en-US"/>
          </a:p>
        </p:txBody>
      </p:sp>
      <p:sp>
        <p:nvSpPr>
          <p:cNvPr id="8" name="Footer Placeholder 7">
            <a:extLst>
              <a:ext uri="{FF2B5EF4-FFF2-40B4-BE49-F238E27FC236}">
                <a16:creationId xmlns:a16="http://schemas.microsoft.com/office/drawing/2014/main" id="{7A18634D-EB76-9B4A-ADD9-9F6C27A7B27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76C1FBC-1F09-0140-9FA6-1A8CBB4E250A}"/>
              </a:ext>
            </a:extLst>
          </p:cNvPr>
          <p:cNvSpPr>
            <a:spLocks noGrp="1"/>
          </p:cNvSpPr>
          <p:nvPr>
            <p:ph type="sldNum" sz="quarter" idx="12"/>
          </p:nvPr>
        </p:nvSpPr>
        <p:spPr/>
        <p:txBody>
          <a:bodyPr/>
          <a:lstStyle/>
          <a:p>
            <a:fld id="{FDC02C89-39FD-3547-AE8B-8E90D308B298}" type="slidenum">
              <a:rPr lang="en-US" smtClean="0"/>
              <a:t>‹#›</a:t>
            </a:fld>
            <a:endParaRPr lang="en-US"/>
          </a:p>
        </p:txBody>
      </p:sp>
    </p:spTree>
    <p:extLst>
      <p:ext uri="{BB962C8B-B14F-4D97-AF65-F5344CB8AC3E}">
        <p14:creationId xmlns:p14="http://schemas.microsoft.com/office/powerpoint/2010/main" val="2168910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C223E-4B1A-0741-8E8E-E9D99E4F6C8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90EBFE6-5620-AA4D-986B-6F5BA13266BA}"/>
              </a:ext>
            </a:extLst>
          </p:cNvPr>
          <p:cNvSpPr>
            <a:spLocks noGrp="1"/>
          </p:cNvSpPr>
          <p:nvPr>
            <p:ph type="dt" sz="half" idx="10"/>
          </p:nvPr>
        </p:nvSpPr>
        <p:spPr/>
        <p:txBody>
          <a:bodyPr/>
          <a:lstStyle/>
          <a:p>
            <a:fld id="{7C5EC2DD-21A6-C843-936C-A4EB6CCBC8DC}" type="datetimeFigureOut">
              <a:rPr lang="en-US" smtClean="0"/>
              <a:t>7/7/19</a:t>
            </a:fld>
            <a:endParaRPr lang="en-US"/>
          </a:p>
        </p:txBody>
      </p:sp>
      <p:sp>
        <p:nvSpPr>
          <p:cNvPr id="4" name="Footer Placeholder 3">
            <a:extLst>
              <a:ext uri="{FF2B5EF4-FFF2-40B4-BE49-F238E27FC236}">
                <a16:creationId xmlns:a16="http://schemas.microsoft.com/office/drawing/2014/main" id="{BF4C844B-D403-0645-8AD3-1C5420F624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F719322-27FD-F24D-97C9-6E0567BED05C}"/>
              </a:ext>
            </a:extLst>
          </p:cNvPr>
          <p:cNvSpPr>
            <a:spLocks noGrp="1"/>
          </p:cNvSpPr>
          <p:nvPr>
            <p:ph type="sldNum" sz="quarter" idx="12"/>
          </p:nvPr>
        </p:nvSpPr>
        <p:spPr/>
        <p:txBody>
          <a:bodyPr/>
          <a:lstStyle/>
          <a:p>
            <a:fld id="{FDC02C89-39FD-3547-AE8B-8E90D308B298}" type="slidenum">
              <a:rPr lang="en-US" smtClean="0"/>
              <a:t>‹#›</a:t>
            </a:fld>
            <a:endParaRPr lang="en-US"/>
          </a:p>
        </p:txBody>
      </p:sp>
    </p:spTree>
    <p:extLst>
      <p:ext uri="{BB962C8B-B14F-4D97-AF65-F5344CB8AC3E}">
        <p14:creationId xmlns:p14="http://schemas.microsoft.com/office/powerpoint/2010/main" val="1635718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B41A71F-2D43-CF43-A9B2-2F15DF9BADC6}"/>
              </a:ext>
            </a:extLst>
          </p:cNvPr>
          <p:cNvSpPr>
            <a:spLocks noGrp="1"/>
          </p:cNvSpPr>
          <p:nvPr>
            <p:ph type="dt" sz="half" idx="10"/>
          </p:nvPr>
        </p:nvSpPr>
        <p:spPr/>
        <p:txBody>
          <a:bodyPr/>
          <a:lstStyle/>
          <a:p>
            <a:fld id="{7C5EC2DD-21A6-C843-936C-A4EB6CCBC8DC}" type="datetimeFigureOut">
              <a:rPr lang="en-US" smtClean="0"/>
              <a:t>7/7/19</a:t>
            </a:fld>
            <a:endParaRPr lang="en-US"/>
          </a:p>
        </p:txBody>
      </p:sp>
      <p:sp>
        <p:nvSpPr>
          <p:cNvPr id="3" name="Footer Placeholder 2">
            <a:extLst>
              <a:ext uri="{FF2B5EF4-FFF2-40B4-BE49-F238E27FC236}">
                <a16:creationId xmlns:a16="http://schemas.microsoft.com/office/drawing/2014/main" id="{BD3DC64A-A72B-1A4D-818F-10914A04936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ABBF61C-FC19-7C48-94FA-64B0C72FD076}"/>
              </a:ext>
            </a:extLst>
          </p:cNvPr>
          <p:cNvSpPr>
            <a:spLocks noGrp="1"/>
          </p:cNvSpPr>
          <p:nvPr>
            <p:ph type="sldNum" sz="quarter" idx="12"/>
          </p:nvPr>
        </p:nvSpPr>
        <p:spPr/>
        <p:txBody>
          <a:bodyPr/>
          <a:lstStyle/>
          <a:p>
            <a:fld id="{FDC02C89-39FD-3547-AE8B-8E90D308B298}" type="slidenum">
              <a:rPr lang="en-US" smtClean="0"/>
              <a:t>‹#›</a:t>
            </a:fld>
            <a:endParaRPr lang="en-US"/>
          </a:p>
        </p:txBody>
      </p:sp>
    </p:spTree>
    <p:extLst>
      <p:ext uri="{BB962C8B-B14F-4D97-AF65-F5344CB8AC3E}">
        <p14:creationId xmlns:p14="http://schemas.microsoft.com/office/powerpoint/2010/main" val="3904462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28C83D-2B40-F445-9389-41E7DA12FF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93E7391-EB43-9742-AB0C-8BD8F62493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76BFC7-E3FE-E247-A809-CD120B182E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AA890BF-83DF-F845-B617-30163160FB48}"/>
              </a:ext>
            </a:extLst>
          </p:cNvPr>
          <p:cNvSpPr>
            <a:spLocks noGrp="1"/>
          </p:cNvSpPr>
          <p:nvPr>
            <p:ph type="dt" sz="half" idx="10"/>
          </p:nvPr>
        </p:nvSpPr>
        <p:spPr/>
        <p:txBody>
          <a:bodyPr/>
          <a:lstStyle/>
          <a:p>
            <a:fld id="{7C5EC2DD-21A6-C843-936C-A4EB6CCBC8DC}" type="datetimeFigureOut">
              <a:rPr lang="en-US" smtClean="0"/>
              <a:t>7/7/19</a:t>
            </a:fld>
            <a:endParaRPr lang="en-US"/>
          </a:p>
        </p:txBody>
      </p:sp>
      <p:sp>
        <p:nvSpPr>
          <p:cNvPr id="6" name="Footer Placeholder 5">
            <a:extLst>
              <a:ext uri="{FF2B5EF4-FFF2-40B4-BE49-F238E27FC236}">
                <a16:creationId xmlns:a16="http://schemas.microsoft.com/office/drawing/2014/main" id="{D551359A-C47E-BB44-8FF1-EFBB76ED1F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A26ADA-F26D-0540-9103-E44F2D078324}"/>
              </a:ext>
            </a:extLst>
          </p:cNvPr>
          <p:cNvSpPr>
            <a:spLocks noGrp="1"/>
          </p:cNvSpPr>
          <p:nvPr>
            <p:ph type="sldNum" sz="quarter" idx="12"/>
          </p:nvPr>
        </p:nvSpPr>
        <p:spPr/>
        <p:txBody>
          <a:bodyPr/>
          <a:lstStyle/>
          <a:p>
            <a:fld id="{FDC02C89-39FD-3547-AE8B-8E90D308B298}" type="slidenum">
              <a:rPr lang="en-US" smtClean="0"/>
              <a:t>‹#›</a:t>
            </a:fld>
            <a:endParaRPr lang="en-US"/>
          </a:p>
        </p:txBody>
      </p:sp>
    </p:spTree>
    <p:extLst>
      <p:ext uri="{BB962C8B-B14F-4D97-AF65-F5344CB8AC3E}">
        <p14:creationId xmlns:p14="http://schemas.microsoft.com/office/powerpoint/2010/main" val="934514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89F4E-B1C3-434D-9CEB-434A79672D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A326B64-6B3A-C143-88B1-1984711C72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E8C5047-457E-A24B-AB30-0740684AD9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7BEB199-12DD-C94F-9BCC-13F1D2EA7BCE}"/>
              </a:ext>
            </a:extLst>
          </p:cNvPr>
          <p:cNvSpPr>
            <a:spLocks noGrp="1"/>
          </p:cNvSpPr>
          <p:nvPr>
            <p:ph type="dt" sz="half" idx="10"/>
          </p:nvPr>
        </p:nvSpPr>
        <p:spPr/>
        <p:txBody>
          <a:bodyPr/>
          <a:lstStyle/>
          <a:p>
            <a:fld id="{7C5EC2DD-21A6-C843-936C-A4EB6CCBC8DC}" type="datetimeFigureOut">
              <a:rPr lang="en-US" smtClean="0"/>
              <a:t>7/7/19</a:t>
            </a:fld>
            <a:endParaRPr lang="en-US"/>
          </a:p>
        </p:txBody>
      </p:sp>
      <p:sp>
        <p:nvSpPr>
          <p:cNvPr id="6" name="Footer Placeholder 5">
            <a:extLst>
              <a:ext uri="{FF2B5EF4-FFF2-40B4-BE49-F238E27FC236}">
                <a16:creationId xmlns:a16="http://schemas.microsoft.com/office/drawing/2014/main" id="{E517A4DC-B89D-C34A-A116-1BF8A5EB4F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E4FDD2-0E24-1043-90A7-E21A76DED5F8}"/>
              </a:ext>
            </a:extLst>
          </p:cNvPr>
          <p:cNvSpPr>
            <a:spLocks noGrp="1"/>
          </p:cNvSpPr>
          <p:nvPr>
            <p:ph type="sldNum" sz="quarter" idx="12"/>
          </p:nvPr>
        </p:nvSpPr>
        <p:spPr/>
        <p:txBody>
          <a:bodyPr/>
          <a:lstStyle/>
          <a:p>
            <a:fld id="{FDC02C89-39FD-3547-AE8B-8E90D308B298}" type="slidenum">
              <a:rPr lang="en-US" smtClean="0"/>
              <a:t>‹#›</a:t>
            </a:fld>
            <a:endParaRPr lang="en-US"/>
          </a:p>
        </p:txBody>
      </p:sp>
    </p:spTree>
    <p:extLst>
      <p:ext uri="{BB962C8B-B14F-4D97-AF65-F5344CB8AC3E}">
        <p14:creationId xmlns:p14="http://schemas.microsoft.com/office/powerpoint/2010/main" val="1280041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01E77B-8307-8C4C-AF07-857B6EDC40E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46CFEB0-BCC7-2940-8F20-8DA35D05E7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FF0653-2BBE-5F49-8832-3288B6CA8D4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5EC2DD-21A6-C843-936C-A4EB6CCBC8DC}" type="datetimeFigureOut">
              <a:rPr lang="en-US" smtClean="0"/>
              <a:t>7/7/19</a:t>
            </a:fld>
            <a:endParaRPr lang="en-US"/>
          </a:p>
        </p:txBody>
      </p:sp>
      <p:sp>
        <p:nvSpPr>
          <p:cNvPr id="5" name="Footer Placeholder 4">
            <a:extLst>
              <a:ext uri="{FF2B5EF4-FFF2-40B4-BE49-F238E27FC236}">
                <a16:creationId xmlns:a16="http://schemas.microsoft.com/office/drawing/2014/main" id="{1A44BA9D-F378-2F46-BC47-39F6830C0E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909D98F-08AF-344C-BAF9-C6CF920013E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C02C89-39FD-3547-AE8B-8E90D308B298}" type="slidenum">
              <a:rPr lang="en-US" smtClean="0"/>
              <a:t>‹#›</a:t>
            </a:fld>
            <a:endParaRPr lang="en-US"/>
          </a:p>
        </p:txBody>
      </p:sp>
    </p:spTree>
    <p:extLst>
      <p:ext uri="{BB962C8B-B14F-4D97-AF65-F5344CB8AC3E}">
        <p14:creationId xmlns:p14="http://schemas.microsoft.com/office/powerpoint/2010/main" val="35005418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9126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2FCBA6-6561-DA49-8540-9BDF7A50C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90" y="0"/>
            <a:ext cx="12189217" cy="6857999"/>
          </a:xfrm>
          <a:prstGeom prst="rect">
            <a:avLst/>
          </a:prstGeom>
        </p:spPr>
      </p:pic>
      <p:sp>
        <p:nvSpPr>
          <p:cNvPr id="6" name="TextBox 5">
            <a:extLst>
              <a:ext uri="{FF2B5EF4-FFF2-40B4-BE49-F238E27FC236}">
                <a16:creationId xmlns:a16="http://schemas.microsoft.com/office/drawing/2014/main" id="{0962E196-2488-FB4D-BC67-6D6487153DC7}"/>
              </a:ext>
            </a:extLst>
          </p:cNvPr>
          <p:cNvSpPr txBox="1"/>
          <p:nvPr/>
        </p:nvSpPr>
        <p:spPr>
          <a:xfrm>
            <a:off x="5757863" y="542925"/>
            <a:ext cx="5957887" cy="5078313"/>
          </a:xfrm>
          <a:prstGeom prst="rect">
            <a:avLst/>
          </a:prstGeom>
          <a:noFill/>
        </p:spPr>
        <p:txBody>
          <a:bodyPr wrap="square" rtlCol="0">
            <a:spAutoFit/>
          </a:bodyPr>
          <a:lstStyle/>
          <a:p>
            <a:r>
              <a:rPr lang="en-US" sz="3600" dirty="0">
                <a:solidFill>
                  <a:schemeClr val="bg1"/>
                </a:solidFill>
                <a:latin typeface="Century Gothic" panose="020B0502020202020204" pitchFamily="34" charset="0"/>
              </a:rPr>
              <a:t>“Go from your country, your people and your father’s household to the </a:t>
            </a:r>
            <a:r>
              <a:rPr lang="en-US" sz="3600" b="1" dirty="0">
                <a:solidFill>
                  <a:schemeClr val="bg1"/>
                </a:solidFill>
                <a:latin typeface="Century Gothic" panose="020B0502020202020204" pitchFamily="34" charset="0"/>
              </a:rPr>
              <a:t>LAND</a:t>
            </a:r>
            <a:r>
              <a:rPr lang="en-US" sz="3600" dirty="0">
                <a:solidFill>
                  <a:schemeClr val="bg1"/>
                </a:solidFill>
                <a:latin typeface="Century Gothic" panose="020B0502020202020204" pitchFamily="34" charset="0"/>
              </a:rPr>
              <a:t> I will show you.</a:t>
            </a:r>
          </a:p>
          <a:p>
            <a:r>
              <a:rPr lang="en-US" sz="3600" dirty="0">
                <a:solidFill>
                  <a:schemeClr val="bg1"/>
                </a:solidFill>
                <a:latin typeface="Century Gothic" panose="020B0502020202020204" pitchFamily="34" charset="0"/>
              </a:rPr>
              <a:t>I will make you into a </a:t>
            </a:r>
            <a:r>
              <a:rPr lang="en-US" sz="3600" b="1" dirty="0">
                <a:solidFill>
                  <a:schemeClr val="bg1"/>
                </a:solidFill>
                <a:latin typeface="Century Gothic" panose="020B0502020202020204" pitchFamily="34" charset="0"/>
              </a:rPr>
              <a:t>GREAT NATION</a:t>
            </a:r>
            <a:r>
              <a:rPr lang="en-US" sz="3600" dirty="0">
                <a:solidFill>
                  <a:schemeClr val="bg1"/>
                </a:solidFill>
                <a:latin typeface="Century Gothic" panose="020B0502020202020204" pitchFamily="34" charset="0"/>
              </a:rPr>
              <a:t>, and I will </a:t>
            </a:r>
            <a:r>
              <a:rPr lang="en-US" sz="3600" b="1" dirty="0">
                <a:solidFill>
                  <a:schemeClr val="bg1"/>
                </a:solidFill>
                <a:latin typeface="Century Gothic" panose="020B0502020202020204" pitchFamily="34" charset="0"/>
              </a:rPr>
              <a:t>BLESS YOU</a:t>
            </a:r>
            <a:r>
              <a:rPr lang="en-US" sz="3600" dirty="0">
                <a:solidFill>
                  <a:schemeClr val="bg1"/>
                </a:solidFill>
                <a:latin typeface="Century Gothic" panose="020B0502020202020204" pitchFamily="34" charset="0"/>
              </a:rPr>
              <a:t>; I will </a:t>
            </a:r>
            <a:r>
              <a:rPr lang="en-US" sz="3600" b="1" dirty="0">
                <a:solidFill>
                  <a:schemeClr val="bg1"/>
                </a:solidFill>
                <a:latin typeface="Century Gothic" panose="020B0502020202020204" pitchFamily="34" charset="0"/>
              </a:rPr>
              <a:t>MAKE </a:t>
            </a:r>
            <a:r>
              <a:rPr lang="en-US" sz="3600" b="1" dirty="0">
                <a:solidFill>
                  <a:srgbClr val="FFF771"/>
                </a:solidFill>
                <a:latin typeface="Century Gothic" panose="020B0502020202020204" pitchFamily="34" charset="0"/>
              </a:rPr>
              <a:t>YOUR NAME GREAT</a:t>
            </a:r>
            <a:r>
              <a:rPr lang="en-US" sz="3600" dirty="0">
                <a:solidFill>
                  <a:schemeClr val="bg1"/>
                </a:solidFill>
                <a:latin typeface="Century Gothic" panose="020B0502020202020204" pitchFamily="34" charset="0"/>
              </a:rPr>
              <a:t>, and you will be a blessing.</a:t>
            </a:r>
          </a:p>
        </p:txBody>
      </p:sp>
    </p:spTree>
    <p:extLst>
      <p:ext uri="{BB962C8B-B14F-4D97-AF65-F5344CB8AC3E}">
        <p14:creationId xmlns:p14="http://schemas.microsoft.com/office/powerpoint/2010/main" val="6403038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2FCBA6-6561-DA49-8540-9BDF7A50C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90" y="0"/>
            <a:ext cx="12189217" cy="6857998"/>
          </a:xfrm>
          <a:prstGeom prst="rect">
            <a:avLst/>
          </a:prstGeom>
        </p:spPr>
      </p:pic>
      <p:sp>
        <p:nvSpPr>
          <p:cNvPr id="6" name="TextBox 5">
            <a:extLst>
              <a:ext uri="{FF2B5EF4-FFF2-40B4-BE49-F238E27FC236}">
                <a16:creationId xmlns:a16="http://schemas.microsoft.com/office/drawing/2014/main" id="{0962E196-2488-FB4D-BC67-6D6487153DC7}"/>
              </a:ext>
            </a:extLst>
          </p:cNvPr>
          <p:cNvSpPr txBox="1"/>
          <p:nvPr/>
        </p:nvSpPr>
        <p:spPr>
          <a:xfrm>
            <a:off x="5757863" y="542925"/>
            <a:ext cx="5957887" cy="3416320"/>
          </a:xfrm>
          <a:prstGeom prst="rect">
            <a:avLst/>
          </a:prstGeom>
          <a:noFill/>
        </p:spPr>
        <p:txBody>
          <a:bodyPr wrap="square" rtlCol="0">
            <a:spAutoFit/>
          </a:bodyPr>
          <a:lstStyle/>
          <a:p>
            <a:r>
              <a:rPr lang="en-US" sz="3600" dirty="0">
                <a:solidFill>
                  <a:schemeClr val="bg1"/>
                </a:solidFill>
                <a:latin typeface="Century Gothic" panose="020B0502020202020204" pitchFamily="34" charset="0"/>
              </a:rPr>
              <a:t>“… I will bless those who bless you, and whoever curses you I will curse; and </a:t>
            </a:r>
            <a:r>
              <a:rPr lang="en-US" sz="3600" b="1" dirty="0">
                <a:solidFill>
                  <a:schemeClr val="bg1"/>
                </a:solidFill>
                <a:latin typeface="Century Gothic" panose="020B0502020202020204" pitchFamily="34" charset="0"/>
              </a:rPr>
              <a:t>ALL PEOPLES ON EARTH WILL BE BLESSED THROUGH YOU</a:t>
            </a:r>
            <a:r>
              <a:rPr lang="en-US" sz="3600" dirty="0">
                <a:solidFill>
                  <a:schemeClr val="bg1"/>
                </a:solidFill>
                <a:latin typeface="Century Gothic" panose="020B0502020202020204" pitchFamily="34" charset="0"/>
              </a:rPr>
              <a:t>.”</a:t>
            </a:r>
          </a:p>
        </p:txBody>
      </p:sp>
    </p:spTree>
    <p:extLst>
      <p:ext uri="{BB962C8B-B14F-4D97-AF65-F5344CB8AC3E}">
        <p14:creationId xmlns:p14="http://schemas.microsoft.com/office/powerpoint/2010/main" val="11375598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2FCBA6-6561-DA49-8540-9BDF7A50C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06" y="0"/>
            <a:ext cx="12188385" cy="6857998"/>
          </a:xfrm>
          <a:prstGeom prst="rect">
            <a:avLst/>
          </a:prstGeom>
        </p:spPr>
      </p:pic>
      <p:sp>
        <p:nvSpPr>
          <p:cNvPr id="2" name="TextBox 1">
            <a:extLst>
              <a:ext uri="{FF2B5EF4-FFF2-40B4-BE49-F238E27FC236}">
                <a16:creationId xmlns:a16="http://schemas.microsoft.com/office/drawing/2014/main" id="{642B31E7-98BC-914B-A4EB-52868049E18C}"/>
              </a:ext>
            </a:extLst>
          </p:cNvPr>
          <p:cNvSpPr txBox="1"/>
          <p:nvPr/>
        </p:nvSpPr>
        <p:spPr>
          <a:xfrm>
            <a:off x="3014658" y="371476"/>
            <a:ext cx="5764720" cy="769441"/>
          </a:xfrm>
          <a:prstGeom prst="rect">
            <a:avLst/>
          </a:prstGeom>
          <a:noFill/>
        </p:spPr>
        <p:txBody>
          <a:bodyPr wrap="none" rtlCol="0">
            <a:spAutoFit/>
          </a:bodyPr>
          <a:lstStyle/>
          <a:p>
            <a:r>
              <a:rPr lang="en-US" sz="4400" dirty="0">
                <a:solidFill>
                  <a:schemeClr val="bg1"/>
                </a:solidFill>
                <a:latin typeface="Alvania" pitchFamily="2" charset="0"/>
              </a:rPr>
              <a:t>8 (+1) Key Movements:</a:t>
            </a:r>
          </a:p>
        </p:txBody>
      </p:sp>
    </p:spTree>
    <p:extLst>
      <p:ext uri="{BB962C8B-B14F-4D97-AF65-F5344CB8AC3E}">
        <p14:creationId xmlns:p14="http://schemas.microsoft.com/office/powerpoint/2010/main" val="765539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2FCBA6-6561-DA49-8540-9BDF7A50C8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06" y="0"/>
            <a:ext cx="12188385" cy="6857998"/>
          </a:xfrm>
          <a:prstGeom prst="rect">
            <a:avLst/>
          </a:prstGeom>
        </p:spPr>
      </p:pic>
      <p:sp>
        <p:nvSpPr>
          <p:cNvPr id="6" name="TextBox 5">
            <a:extLst>
              <a:ext uri="{FF2B5EF4-FFF2-40B4-BE49-F238E27FC236}">
                <a16:creationId xmlns:a16="http://schemas.microsoft.com/office/drawing/2014/main" id="{0962E196-2488-FB4D-BC67-6D6487153DC7}"/>
              </a:ext>
            </a:extLst>
          </p:cNvPr>
          <p:cNvSpPr txBox="1"/>
          <p:nvPr/>
        </p:nvSpPr>
        <p:spPr>
          <a:xfrm>
            <a:off x="3014658" y="1140917"/>
            <a:ext cx="9129713" cy="646331"/>
          </a:xfrm>
          <a:prstGeom prst="rect">
            <a:avLst/>
          </a:prstGeom>
          <a:noFill/>
        </p:spPr>
        <p:txBody>
          <a:bodyPr wrap="square" rtlCol="0">
            <a:spAutoFit/>
          </a:bodyPr>
          <a:lstStyle/>
          <a:p>
            <a:pPr marL="457200" indent="-457200">
              <a:buFont typeface="+mj-lt"/>
              <a:buAutoNum type="arabicPeriod"/>
            </a:pPr>
            <a:r>
              <a:rPr lang="en-US" sz="3600" dirty="0">
                <a:solidFill>
                  <a:schemeClr val="bg1"/>
                </a:solidFill>
                <a:latin typeface="Century Gothic" panose="020B0502020202020204" pitchFamily="34" charset="0"/>
              </a:rPr>
              <a:t>The Formation of Israel</a:t>
            </a:r>
            <a:endParaRPr lang="en-US" sz="2400" dirty="0">
              <a:solidFill>
                <a:schemeClr val="bg1"/>
              </a:solidFill>
              <a:latin typeface="Century Gothic" panose="020B0502020202020204" pitchFamily="34" charset="0"/>
            </a:endParaRPr>
          </a:p>
        </p:txBody>
      </p:sp>
      <p:sp>
        <p:nvSpPr>
          <p:cNvPr id="2" name="TextBox 1">
            <a:extLst>
              <a:ext uri="{FF2B5EF4-FFF2-40B4-BE49-F238E27FC236}">
                <a16:creationId xmlns:a16="http://schemas.microsoft.com/office/drawing/2014/main" id="{642B31E7-98BC-914B-A4EB-52868049E18C}"/>
              </a:ext>
            </a:extLst>
          </p:cNvPr>
          <p:cNvSpPr txBox="1"/>
          <p:nvPr/>
        </p:nvSpPr>
        <p:spPr>
          <a:xfrm>
            <a:off x="3014658" y="371476"/>
            <a:ext cx="5764720" cy="769441"/>
          </a:xfrm>
          <a:prstGeom prst="rect">
            <a:avLst/>
          </a:prstGeom>
          <a:noFill/>
        </p:spPr>
        <p:txBody>
          <a:bodyPr wrap="none" rtlCol="0">
            <a:spAutoFit/>
          </a:bodyPr>
          <a:lstStyle/>
          <a:p>
            <a:r>
              <a:rPr lang="en-US" sz="4400" dirty="0">
                <a:solidFill>
                  <a:schemeClr val="bg1"/>
                </a:solidFill>
                <a:latin typeface="Alvania" pitchFamily="2" charset="0"/>
              </a:rPr>
              <a:t>8 (+1) Key Movements:</a:t>
            </a:r>
          </a:p>
        </p:txBody>
      </p:sp>
    </p:spTree>
    <p:extLst>
      <p:ext uri="{BB962C8B-B14F-4D97-AF65-F5344CB8AC3E}">
        <p14:creationId xmlns:p14="http://schemas.microsoft.com/office/powerpoint/2010/main" val="5852388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2FCBA6-6561-DA49-8540-9BDF7A50C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06" y="0"/>
            <a:ext cx="12188385" cy="6857998"/>
          </a:xfrm>
          <a:prstGeom prst="rect">
            <a:avLst/>
          </a:prstGeom>
        </p:spPr>
      </p:pic>
      <p:sp>
        <p:nvSpPr>
          <p:cNvPr id="6" name="TextBox 5">
            <a:extLst>
              <a:ext uri="{FF2B5EF4-FFF2-40B4-BE49-F238E27FC236}">
                <a16:creationId xmlns:a16="http://schemas.microsoft.com/office/drawing/2014/main" id="{0962E196-2488-FB4D-BC67-6D6487153DC7}"/>
              </a:ext>
            </a:extLst>
          </p:cNvPr>
          <p:cNvSpPr txBox="1"/>
          <p:nvPr/>
        </p:nvSpPr>
        <p:spPr>
          <a:xfrm>
            <a:off x="3028946" y="1140917"/>
            <a:ext cx="9129713" cy="1077218"/>
          </a:xfrm>
          <a:prstGeom prst="rect">
            <a:avLst/>
          </a:prstGeom>
          <a:noFill/>
        </p:spPr>
        <p:txBody>
          <a:bodyPr wrap="square" rtlCol="0">
            <a:spAutoFit/>
          </a:bodyPr>
          <a:lstStyle/>
          <a:p>
            <a:pPr marL="457200" indent="-457200">
              <a:buFont typeface="+mj-lt"/>
              <a:buAutoNum type="arabicPeriod"/>
            </a:pPr>
            <a:r>
              <a:rPr lang="en-US" sz="2800" dirty="0">
                <a:solidFill>
                  <a:schemeClr val="bg1"/>
                </a:solidFill>
                <a:latin typeface="Century Gothic" panose="020B0502020202020204" pitchFamily="34" charset="0"/>
              </a:rPr>
              <a:t>The Formation of Israel </a:t>
            </a:r>
          </a:p>
          <a:p>
            <a:pPr marL="457200" indent="-457200">
              <a:buFont typeface="+mj-lt"/>
              <a:buAutoNum type="arabicPeriod"/>
            </a:pPr>
            <a:r>
              <a:rPr lang="en-US" sz="3600" dirty="0">
                <a:solidFill>
                  <a:schemeClr val="bg1"/>
                </a:solidFill>
                <a:latin typeface="Century Gothic" panose="020B0502020202020204" pitchFamily="34" charset="0"/>
              </a:rPr>
              <a:t>The Rescue &amp; Testing</a:t>
            </a:r>
            <a:endParaRPr lang="en-US" sz="2400" dirty="0">
              <a:solidFill>
                <a:schemeClr val="bg1"/>
              </a:solidFill>
              <a:latin typeface="Century Gothic" panose="020B0502020202020204" pitchFamily="34" charset="0"/>
            </a:endParaRPr>
          </a:p>
        </p:txBody>
      </p:sp>
      <p:sp>
        <p:nvSpPr>
          <p:cNvPr id="7" name="TextBox 6">
            <a:extLst>
              <a:ext uri="{FF2B5EF4-FFF2-40B4-BE49-F238E27FC236}">
                <a16:creationId xmlns:a16="http://schemas.microsoft.com/office/drawing/2014/main" id="{912A119F-C775-1F46-B6B9-3ACBC91BDCD2}"/>
              </a:ext>
            </a:extLst>
          </p:cNvPr>
          <p:cNvSpPr txBox="1"/>
          <p:nvPr/>
        </p:nvSpPr>
        <p:spPr>
          <a:xfrm>
            <a:off x="3014658" y="371476"/>
            <a:ext cx="5764720" cy="769441"/>
          </a:xfrm>
          <a:prstGeom prst="rect">
            <a:avLst/>
          </a:prstGeom>
          <a:noFill/>
        </p:spPr>
        <p:txBody>
          <a:bodyPr wrap="none" rtlCol="0">
            <a:spAutoFit/>
          </a:bodyPr>
          <a:lstStyle/>
          <a:p>
            <a:r>
              <a:rPr lang="en-US" sz="4400" dirty="0">
                <a:solidFill>
                  <a:schemeClr val="bg1"/>
                </a:solidFill>
                <a:latin typeface="Alvania" pitchFamily="2" charset="0"/>
              </a:rPr>
              <a:t>8 (+1) Key Movements:</a:t>
            </a:r>
          </a:p>
        </p:txBody>
      </p:sp>
    </p:spTree>
    <p:extLst>
      <p:ext uri="{BB962C8B-B14F-4D97-AF65-F5344CB8AC3E}">
        <p14:creationId xmlns:p14="http://schemas.microsoft.com/office/powerpoint/2010/main" val="41925359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2FCBA6-6561-DA49-8540-9BDF7A50C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06" y="0"/>
            <a:ext cx="12188385" cy="6857998"/>
          </a:xfrm>
          <a:prstGeom prst="rect">
            <a:avLst/>
          </a:prstGeom>
        </p:spPr>
      </p:pic>
      <p:sp>
        <p:nvSpPr>
          <p:cNvPr id="6" name="TextBox 5">
            <a:extLst>
              <a:ext uri="{FF2B5EF4-FFF2-40B4-BE49-F238E27FC236}">
                <a16:creationId xmlns:a16="http://schemas.microsoft.com/office/drawing/2014/main" id="{0962E196-2488-FB4D-BC67-6D6487153DC7}"/>
              </a:ext>
            </a:extLst>
          </p:cNvPr>
          <p:cNvSpPr txBox="1"/>
          <p:nvPr/>
        </p:nvSpPr>
        <p:spPr>
          <a:xfrm>
            <a:off x="3028946" y="1140917"/>
            <a:ext cx="9129713" cy="1508105"/>
          </a:xfrm>
          <a:prstGeom prst="rect">
            <a:avLst/>
          </a:prstGeom>
          <a:noFill/>
        </p:spPr>
        <p:txBody>
          <a:bodyPr wrap="square" rtlCol="0">
            <a:spAutoFit/>
          </a:bodyPr>
          <a:lstStyle/>
          <a:p>
            <a:pPr marL="457200" indent="-457200">
              <a:buFont typeface="+mj-lt"/>
              <a:buAutoNum type="arabicPeriod"/>
            </a:pPr>
            <a:r>
              <a:rPr lang="en-US" sz="2800" dirty="0">
                <a:solidFill>
                  <a:schemeClr val="bg1"/>
                </a:solidFill>
                <a:latin typeface="Century Gothic" panose="020B0502020202020204" pitchFamily="34" charset="0"/>
              </a:rPr>
              <a:t>The Formation of Israel </a:t>
            </a:r>
          </a:p>
          <a:p>
            <a:pPr marL="457200" indent="-457200">
              <a:buFont typeface="+mj-lt"/>
              <a:buAutoNum type="arabicPeriod"/>
            </a:pPr>
            <a:r>
              <a:rPr lang="en-US" sz="2800" dirty="0">
                <a:solidFill>
                  <a:schemeClr val="bg1"/>
                </a:solidFill>
                <a:latin typeface="Century Gothic" panose="020B0502020202020204" pitchFamily="34" charset="0"/>
              </a:rPr>
              <a:t>The Rescue &amp; Testing </a:t>
            </a:r>
          </a:p>
          <a:p>
            <a:pPr marL="457200" indent="-457200">
              <a:buFont typeface="+mj-lt"/>
              <a:buAutoNum type="arabicPeriod"/>
            </a:pPr>
            <a:r>
              <a:rPr lang="en-US" sz="3600" dirty="0">
                <a:solidFill>
                  <a:schemeClr val="bg1"/>
                </a:solidFill>
                <a:latin typeface="Century Gothic" panose="020B0502020202020204" pitchFamily="34" charset="0"/>
              </a:rPr>
              <a:t>Sinai Covenant &amp; Portable Eden</a:t>
            </a:r>
            <a:endParaRPr lang="en-US" sz="2400" dirty="0">
              <a:solidFill>
                <a:schemeClr val="bg1"/>
              </a:solidFill>
              <a:latin typeface="Century Gothic" panose="020B0502020202020204" pitchFamily="34" charset="0"/>
            </a:endParaRPr>
          </a:p>
        </p:txBody>
      </p:sp>
      <p:sp>
        <p:nvSpPr>
          <p:cNvPr id="7" name="TextBox 6">
            <a:extLst>
              <a:ext uri="{FF2B5EF4-FFF2-40B4-BE49-F238E27FC236}">
                <a16:creationId xmlns:a16="http://schemas.microsoft.com/office/drawing/2014/main" id="{3AC322CF-F734-8447-A4CD-5868E719F34E}"/>
              </a:ext>
            </a:extLst>
          </p:cNvPr>
          <p:cNvSpPr txBox="1"/>
          <p:nvPr/>
        </p:nvSpPr>
        <p:spPr>
          <a:xfrm>
            <a:off x="3014658" y="371476"/>
            <a:ext cx="5764720" cy="769441"/>
          </a:xfrm>
          <a:prstGeom prst="rect">
            <a:avLst/>
          </a:prstGeom>
          <a:noFill/>
        </p:spPr>
        <p:txBody>
          <a:bodyPr wrap="none" rtlCol="0">
            <a:spAutoFit/>
          </a:bodyPr>
          <a:lstStyle/>
          <a:p>
            <a:r>
              <a:rPr lang="en-US" sz="4400" dirty="0">
                <a:solidFill>
                  <a:schemeClr val="bg1"/>
                </a:solidFill>
                <a:latin typeface="Alvania" pitchFamily="2" charset="0"/>
              </a:rPr>
              <a:t>8 (+1) Key Movements:</a:t>
            </a:r>
          </a:p>
        </p:txBody>
      </p:sp>
    </p:spTree>
    <p:extLst>
      <p:ext uri="{BB962C8B-B14F-4D97-AF65-F5344CB8AC3E}">
        <p14:creationId xmlns:p14="http://schemas.microsoft.com/office/powerpoint/2010/main" val="4094062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2FCBA6-6561-DA49-8540-9BDF7A50C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06" y="0"/>
            <a:ext cx="12188385" cy="6857998"/>
          </a:xfrm>
          <a:prstGeom prst="rect">
            <a:avLst/>
          </a:prstGeom>
        </p:spPr>
      </p:pic>
      <p:sp>
        <p:nvSpPr>
          <p:cNvPr id="6" name="TextBox 5">
            <a:extLst>
              <a:ext uri="{FF2B5EF4-FFF2-40B4-BE49-F238E27FC236}">
                <a16:creationId xmlns:a16="http://schemas.microsoft.com/office/drawing/2014/main" id="{0962E196-2488-FB4D-BC67-6D6487153DC7}"/>
              </a:ext>
            </a:extLst>
          </p:cNvPr>
          <p:cNvSpPr txBox="1"/>
          <p:nvPr/>
        </p:nvSpPr>
        <p:spPr>
          <a:xfrm>
            <a:off x="3028946" y="1140917"/>
            <a:ext cx="9129713" cy="1938992"/>
          </a:xfrm>
          <a:prstGeom prst="rect">
            <a:avLst/>
          </a:prstGeom>
          <a:noFill/>
        </p:spPr>
        <p:txBody>
          <a:bodyPr wrap="square" rtlCol="0">
            <a:spAutoFit/>
          </a:bodyPr>
          <a:lstStyle/>
          <a:p>
            <a:pPr marL="457200" indent="-457200">
              <a:buFont typeface="+mj-lt"/>
              <a:buAutoNum type="arabicPeriod"/>
            </a:pPr>
            <a:r>
              <a:rPr lang="en-US" sz="2800" dirty="0">
                <a:solidFill>
                  <a:schemeClr val="bg1"/>
                </a:solidFill>
                <a:latin typeface="Century Gothic" panose="020B0502020202020204" pitchFamily="34" charset="0"/>
              </a:rPr>
              <a:t>The Formation of Israel</a:t>
            </a:r>
          </a:p>
          <a:p>
            <a:pPr marL="457200" indent="-457200">
              <a:buFont typeface="+mj-lt"/>
              <a:buAutoNum type="arabicPeriod"/>
            </a:pPr>
            <a:r>
              <a:rPr lang="en-US" sz="2800" dirty="0">
                <a:solidFill>
                  <a:schemeClr val="bg1"/>
                </a:solidFill>
                <a:latin typeface="Century Gothic" panose="020B0502020202020204" pitchFamily="34" charset="0"/>
              </a:rPr>
              <a:t>The Rescue &amp; Testing </a:t>
            </a:r>
          </a:p>
          <a:p>
            <a:pPr marL="457200" indent="-457200">
              <a:buFont typeface="+mj-lt"/>
              <a:buAutoNum type="arabicPeriod"/>
            </a:pPr>
            <a:r>
              <a:rPr lang="en-US" sz="2800" dirty="0">
                <a:solidFill>
                  <a:schemeClr val="bg1"/>
                </a:solidFill>
                <a:latin typeface="Century Gothic" panose="020B0502020202020204" pitchFamily="34" charset="0"/>
              </a:rPr>
              <a:t>Sinai Covenant &amp; Portable Eden</a:t>
            </a:r>
          </a:p>
          <a:p>
            <a:pPr marL="457200" indent="-457200">
              <a:buFont typeface="+mj-lt"/>
              <a:buAutoNum type="arabicPeriod"/>
            </a:pPr>
            <a:r>
              <a:rPr lang="en-US" sz="3600" dirty="0">
                <a:solidFill>
                  <a:schemeClr val="bg1"/>
                </a:solidFill>
                <a:latin typeface="Century Gothic" panose="020B0502020202020204" pitchFamily="34" charset="0"/>
              </a:rPr>
              <a:t>The Sanctification of Israel</a:t>
            </a:r>
          </a:p>
        </p:txBody>
      </p:sp>
      <p:sp>
        <p:nvSpPr>
          <p:cNvPr id="7" name="TextBox 6">
            <a:extLst>
              <a:ext uri="{FF2B5EF4-FFF2-40B4-BE49-F238E27FC236}">
                <a16:creationId xmlns:a16="http://schemas.microsoft.com/office/drawing/2014/main" id="{A0F3BE9B-8680-0F47-9253-F69AF72A5D04}"/>
              </a:ext>
            </a:extLst>
          </p:cNvPr>
          <p:cNvSpPr txBox="1"/>
          <p:nvPr/>
        </p:nvSpPr>
        <p:spPr>
          <a:xfrm>
            <a:off x="3014658" y="371476"/>
            <a:ext cx="5764720" cy="769441"/>
          </a:xfrm>
          <a:prstGeom prst="rect">
            <a:avLst/>
          </a:prstGeom>
          <a:noFill/>
        </p:spPr>
        <p:txBody>
          <a:bodyPr wrap="none" rtlCol="0">
            <a:spAutoFit/>
          </a:bodyPr>
          <a:lstStyle/>
          <a:p>
            <a:r>
              <a:rPr lang="en-US" sz="4400" dirty="0">
                <a:solidFill>
                  <a:schemeClr val="bg1"/>
                </a:solidFill>
                <a:latin typeface="Alvania" pitchFamily="2" charset="0"/>
              </a:rPr>
              <a:t>8 (+1) Key Movements:</a:t>
            </a:r>
          </a:p>
        </p:txBody>
      </p:sp>
    </p:spTree>
    <p:extLst>
      <p:ext uri="{BB962C8B-B14F-4D97-AF65-F5344CB8AC3E}">
        <p14:creationId xmlns:p14="http://schemas.microsoft.com/office/powerpoint/2010/main" val="39034863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2FCBA6-6561-DA49-8540-9BDF7A50C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06" y="0"/>
            <a:ext cx="12188385" cy="6857998"/>
          </a:xfrm>
          <a:prstGeom prst="rect">
            <a:avLst/>
          </a:prstGeom>
        </p:spPr>
      </p:pic>
      <p:sp>
        <p:nvSpPr>
          <p:cNvPr id="6" name="TextBox 5">
            <a:extLst>
              <a:ext uri="{FF2B5EF4-FFF2-40B4-BE49-F238E27FC236}">
                <a16:creationId xmlns:a16="http://schemas.microsoft.com/office/drawing/2014/main" id="{0962E196-2488-FB4D-BC67-6D6487153DC7}"/>
              </a:ext>
            </a:extLst>
          </p:cNvPr>
          <p:cNvSpPr txBox="1"/>
          <p:nvPr/>
        </p:nvSpPr>
        <p:spPr>
          <a:xfrm>
            <a:off x="3028946" y="1140917"/>
            <a:ext cx="8145735" cy="2923877"/>
          </a:xfrm>
          <a:prstGeom prst="rect">
            <a:avLst/>
          </a:prstGeom>
          <a:noFill/>
        </p:spPr>
        <p:txBody>
          <a:bodyPr wrap="square" rtlCol="0">
            <a:spAutoFit/>
          </a:bodyPr>
          <a:lstStyle/>
          <a:p>
            <a:pPr marL="457200" indent="-457200">
              <a:buFont typeface="+mj-lt"/>
              <a:buAutoNum type="arabicPeriod"/>
            </a:pPr>
            <a:r>
              <a:rPr lang="en-US" sz="2800" dirty="0">
                <a:solidFill>
                  <a:schemeClr val="bg1"/>
                </a:solidFill>
                <a:latin typeface="Century Gothic" panose="020B0502020202020204" pitchFamily="34" charset="0"/>
              </a:rPr>
              <a:t>The Formation of Israel </a:t>
            </a:r>
          </a:p>
          <a:p>
            <a:pPr marL="457200" indent="-457200">
              <a:buFont typeface="+mj-lt"/>
              <a:buAutoNum type="arabicPeriod"/>
            </a:pPr>
            <a:r>
              <a:rPr lang="en-US" sz="2800" dirty="0">
                <a:solidFill>
                  <a:schemeClr val="bg1"/>
                </a:solidFill>
                <a:latin typeface="Century Gothic" panose="020B0502020202020204" pitchFamily="34" charset="0"/>
              </a:rPr>
              <a:t>The Rescue &amp; Testing </a:t>
            </a:r>
          </a:p>
          <a:p>
            <a:pPr marL="457200" indent="-457200">
              <a:buFont typeface="+mj-lt"/>
              <a:buAutoNum type="arabicPeriod"/>
            </a:pPr>
            <a:r>
              <a:rPr lang="en-US" sz="2800" dirty="0">
                <a:solidFill>
                  <a:schemeClr val="bg1"/>
                </a:solidFill>
                <a:latin typeface="Century Gothic" panose="020B0502020202020204" pitchFamily="34" charset="0"/>
              </a:rPr>
              <a:t>Sinai Covenant &amp; Portable Eden </a:t>
            </a:r>
          </a:p>
          <a:p>
            <a:pPr marL="457200" indent="-457200">
              <a:buFont typeface="+mj-lt"/>
              <a:buAutoNum type="arabicPeriod"/>
            </a:pPr>
            <a:r>
              <a:rPr lang="en-US" sz="2800" dirty="0">
                <a:solidFill>
                  <a:schemeClr val="bg1"/>
                </a:solidFill>
                <a:latin typeface="Century Gothic" panose="020B0502020202020204" pitchFamily="34" charset="0"/>
              </a:rPr>
              <a:t>The Sanctification of Israel</a:t>
            </a:r>
          </a:p>
          <a:p>
            <a:pPr marL="457200" indent="-457200">
              <a:buFont typeface="+mj-lt"/>
              <a:buAutoNum type="arabicPeriod"/>
            </a:pPr>
            <a:r>
              <a:rPr lang="en-US" sz="3600" dirty="0">
                <a:solidFill>
                  <a:schemeClr val="bg1"/>
                </a:solidFill>
                <a:latin typeface="Century Gothic" panose="020B0502020202020204" pitchFamily="34" charset="0"/>
              </a:rPr>
              <a:t>The Preparation for and Possession of “the New Eden”</a:t>
            </a:r>
            <a:endParaRPr lang="en-US" sz="2400" dirty="0">
              <a:solidFill>
                <a:schemeClr val="bg1"/>
              </a:solidFill>
              <a:latin typeface="Century Gothic" panose="020B0502020202020204" pitchFamily="34" charset="0"/>
            </a:endParaRPr>
          </a:p>
        </p:txBody>
      </p:sp>
      <p:sp>
        <p:nvSpPr>
          <p:cNvPr id="7" name="TextBox 6">
            <a:extLst>
              <a:ext uri="{FF2B5EF4-FFF2-40B4-BE49-F238E27FC236}">
                <a16:creationId xmlns:a16="http://schemas.microsoft.com/office/drawing/2014/main" id="{8B6982EC-3E59-D840-BF68-1287FF42D137}"/>
              </a:ext>
            </a:extLst>
          </p:cNvPr>
          <p:cNvSpPr txBox="1"/>
          <p:nvPr/>
        </p:nvSpPr>
        <p:spPr>
          <a:xfrm>
            <a:off x="3014658" y="371476"/>
            <a:ext cx="5764720" cy="769441"/>
          </a:xfrm>
          <a:prstGeom prst="rect">
            <a:avLst/>
          </a:prstGeom>
          <a:noFill/>
        </p:spPr>
        <p:txBody>
          <a:bodyPr wrap="none" rtlCol="0">
            <a:spAutoFit/>
          </a:bodyPr>
          <a:lstStyle/>
          <a:p>
            <a:r>
              <a:rPr lang="en-US" sz="4400" dirty="0">
                <a:solidFill>
                  <a:schemeClr val="bg1"/>
                </a:solidFill>
                <a:latin typeface="Alvania" pitchFamily="2" charset="0"/>
              </a:rPr>
              <a:t>8 (+1) Key Movements:</a:t>
            </a:r>
          </a:p>
        </p:txBody>
      </p:sp>
    </p:spTree>
    <p:extLst>
      <p:ext uri="{BB962C8B-B14F-4D97-AF65-F5344CB8AC3E}">
        <p14:creationId xmlns:p14="http://schemas.microsoft.com/office/powerpoint/2010/main" val="23087542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2FCBA6-6561-DA49-8540-9BDF7A50C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06" y="0"/>
            <a:ext cx="12188385" cy="6857998"/>
          </a:xfrm>
          <a:prstGeom prst="rect">
            <a:avLst/>
          </a:prstGeom>
        </p:spPr>
      </p:pic>
      <p:sp>
        <p:nvSpPr>
          <p:cNvPr id="6" name="TextBox 5">
            <a:extLst>
              <a:ext uri="{FF2B5EF4-FFF2-40B4-BE49-F238E27FC236}">
                <a16:creationId xmlns:a16="http://schemas.microsoft.com/office/drawing/2014/main" id="{0962E196-2488-FB4D-BC67-6D6487153DC7}"/>
              </a:ext>
            </a:extLst>
          </p:cNvPr>
          <p:cNvSpPr txBox="1"/>
          <p:nvPr/>
        </p:nvSpPr>
        <p:spPr>
          <a:xfrm>
            <a:off x="3028947" y="1140917"/>
            <a:ext cx="8478244" cy="3231654"/>
          </a:xfrm>
          <a:prstGeom prst="rect">
            <a:avLst/>
          </a:prstGeom>
          <a:noFill/>
        </p:spPr>
        <p:txBody>
          <a:bodyPr wrap="square" rtlCol="0">
            <a:spAutoFit/>
          </a:bodyPr>
          <a:lstStyle/>
          <a:p>
            <a:pPr marL="457200" indent="-457200">
              <a:buFont typeface="+mj-lt"/>
              <a:buAutoNum type="arabicPeriod"/>
            </a:pPr>
            <a:r>
              <a:rPr lang="en-US" sz="2800" dirty="0">
                <a:solidFill>
                  <a:schemeClr val="bg1"/>
                </a:solidFill>
                <a:latin typeface="Century Gothic" panose="020B0502020202020204" pitchFamily="34" charset="0"/>
              </a:rPr>
              <a:t>The Formation of Israel </a:t>
            </a:r>
          </a:p>
          <a:p>
            <a:pPr marL="457200" indent="-457200">
              <a:buFont typeface="+mj-lt"/>
              <a:buAutoNum type="arabicPeriod"/>
            </a:pPr>
            <a:r>
              <a:rPr lang="en-US" sz="2800" dirty="0">
                <a:solidFill>
                  <a:schemeClr val="bg1"/>
                </a:solidFill>
                <a:latin typeface="Century Gothic" panose="020B0502020202020204" pitchFamily="34" charset="0"/>
              </a:rPr>
              <a:t>The Rescue &amp; Testing </a:t>
            </a:r>
          </a:p>
          <a:p>
            <a:pPr marL="457200" indent="-457200">
              <a:buFont typeface="+mj-lt"/>
              <a:buAutoNum type="arabicPeriod"/>
            </a:pPr>
            <a:r>
              <a:rPr lang="en-US" sz="2800" dirty="0">
                <a:solidFill>
                  <a:schemeClr val="bg1"/>
                </a:solidFill>
                <a:latin typeface="Century Gothic" panose="020B0502020202020204" pitchFamily="34" charset="0"/>
              </a:rPr>
              <a:t>Sinai Covenant &amp; Portable Eden </a:t>
            </a:r>
          </a:p>
          <a:p>
            <a:pPr marL="457200" indent="-457200">
              <a:buFont typeface="+mj-lt"/>
              <a:buAutoNum type="arabicPeriod"/>
            </a:pPr>
            <a:r>
              <a:rPr lang="en-US" sz="2800" dirty="0">
                <a:solidFill>
                  <a:schemeClr val="bg1"/>
                </a:solidFill>
                <a:latin typeface="Century Gothic" panose="020B0502020202020204" pitchFamily="34" charset="0"/>
              </a:rPr>
              <a:t>The Sanctification of Israel</a:t>
            </a:r>
          </a:p>
          <a:p>
            <a:pPr marL="457200" indent="-457200">
              <a:buFont typeface="+mj-lt"/>
              <a:buAutoNum type="arabicPeriod"/>
            </a:pPr>
            <a:r>
              <a:rPr lang="en-US" sz="2800" dirty="0">
                <a:solidFill>
                  <a:schemeClr val="bg1"/>
                </a:solidFill>
                <a:latin typeface="Century Gothic" panose="020B0502020202020204" pitchFamily="34" charset="0"/>
              </a:rPr>
              <a:t>The Preparation for and Possession of “the New Eden”</a:t>
            </a:r>
          </a:p>
          <a:p>
            <a:pPr marL="457200" indent="-457200">
              <a:buFont typeface="+mj-lt"/>
              <a:buAutoNum type="arabicPeriod"/>
            </a:pPr>
            <a:r>
              <a:rPr lang="en-US" sz="3600" dirty="0">
                <a:solidFill>
                  <a:schemeClr val="bg1"/>
                </a:solidFill>
                <a:latin typeface="Century Gothic" panose="020B0502020202020204" pitchFamily="34" charset="0"/>
              </a:rPr>
              <a:t>The Rebellion &amp; need for a King</a:t>
            </a:r>
            <a:endParaRPr lang="en-US" sz="2400" dirty="0">
              <a:solidFill>
                <a:schemeClr val="bg1"/>
              </a:solidFill>
              <a:latin typeface="Century Gothic" panose="020B0502020202020204" pitchFamily="34" charset="0"/>
            </a:endParaRPr>
          </a:p>
        </p:txBody>
      </p:sp>
      <p:sp>
        <p:nvSpPr>
          <p:cNvPr id="7" name="TextBox 6">
            <a:extLst>
              <a:ext uri="{FF2B5EF4-FFF2-40B4-BE49-F238E27FC236}">
                <a16:creationId xmlns:a16="http://schemas.microsoft.com/office/drawing/2014/main" id="{4ECD7F1F-5E26-2B4F-8AD8-09EC1DD6C7C2}"/>
              </a:ext>
            </a:extLst>
          </p:cNvPr>
          <p:cNvSpPr txBox="1"/>
          <p:nvPr/>
        </p:nvSpPr>
        <p:spPr>
          <a:xfrm>
            <a:off x="3014658" y="371476"/>
            <a:ext cx="5764720" cy="769441"/>
          </a:xfrm>
          <a:prstGeom prst="rect">
            <a:avLst/>
          </a:prstGeom>
          <a:noFill/>
        </p:spPr>
        <p:txBody>
          <a:bodyPr wrap="none" rtlCol="0">
            <a:spAutoFit/>
          </a:bodyPr>
          <a:lstStyle/>
          <a:p>
            <a:r>
              <a:rPr lang="en-US" sz="4400" dirty="0">
                <a:solidFill>
                  <a:schemeClr val="bg1"/>
                </a:solidFill>
                <a:latin typeface="Alvania" pitchFamily="2" charset="0"/>
              </a:rPr>
              <a:t>8 (+1) Key Movements:</a:t>
            </a:r>
          </a:p>
        </p:txBody>
      </p:sp>
    </p:spTree>
    <p:extLst>
      <p:ext uri="{BB962C8B-B14F-4D97-AF65-F5344CB8AC3E}">
        <p14:creationId xmlns:p14="http://schemas.microsoft.com/office/powerpoint/2010/main" val="25947135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2FCBA6-6561-DA49-8540-9BDF7A50C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06" y="0"/>
            <a:ext cx="12188385" cy="6857998"/>
          </a:xfrm>
          <a:prstGeom prst="rect">
            <a:avLst/>
          </a:prstGeom>
        </p:spPr>
      </p:pic>
      <p:sp>
        <p:nvSpPr>
          <p:cNvPr id="6" name="TextBox 5">
            <a:extLst>
              <a:ext uri="{FF2B5EF4-FFF2-40B4-BE49-F238E27FC236}">
                <a16:creationId xmlns:a16="http://schemas.microsoft.com/office/drawing/2014/main" id="{0962E196-2488-FB4D-BC67-6D6487153DC7}"/>
              </a:ext>
            </a:extLst>
          </p:cNvPr>
          <p:cNvSpPr txBox="1"/>
          <p:nvPr/>
        </p:nvSpPr>
        <p:spPr>
          <a:xfrm>
            <a:off x="3028947" y="1140917"/>
            <a:ext cx="8335740" cy="3662541"/>
          </a:xfrm>
          <a:prstGeom prst="rect">
            <a:avLst/>
          </a:prstGeom>
          <a:noFill/>
        </p:spPr>
        <p:txBody>
          <a:bodyPr wrap="square" rtlCol="0">
            <a:spAutoFit/>
          </a:bodyPr>
          <a:lstStyle/>
          <a:p>
            <a:pPr marL="457200" indent="-457200">
              <a:buFont typeface="+mj-lt"/>
              <a:buAutoNum type="arabicPeriod"/>
            </a:pPr>
            <a:r>
              <a:rPr lang="en-US" sz="2800" dirty="0">
                <a:solidFill>
                  <a:schemeClr val="bg1"/>
                </a:solidFill>
                <a:latin typeface="Century Gothic" panose="020B0502020202020204" pitchFamily="34" charset="0"/>
              </a:rPr>
              <a:t>The Formation of Israel </a:t>
            </a:r>
          </a:p>
          <a:p>
            <a:pPr marL="457200" indent="-457200">
              <a:buFont typeface="+mj-lt"/>
              <a:buAutoNum type="arabicPeriod"/>
            </a:pPr>
            <a:r>
              <a:rPr lang="en-US" sz="2800" dirty="0">
                <a:solidFill>
                  <a:schemeClr val="bg1"/>
                </a:solidFill>
                <a:latin typeface="Century Gothic" panose="020B0502020202020204" pitchFamily="34" charset="0"/>
              </a:rPr>
              <a:t>The Rescue &amp; Testing </a:t>
            </a:r>
          </a:p>
          <a:p>
            <a:pPr marL="457200" indent="-457200">
              <a:buFont typeface="+mj-lt"/>
              <a:buAutoNum type="arabicPeriod"/>
            </a:pPr>
            <a:r>
              <a:rPr lang="en-US" sz="2800" dirty="0">
                <a:solidFill>
                  <a:schemeClr val="bg1"/>
                </a:solidFill>
                <a:latin typeface="Century Gothic" panose="020B0502020202020204" pitchFamily="34" charset="0"/>
              </a:rPr>
              <a:t>Sinai Covenant &amp; Portable Eden </a:t>
            </a:r>
          </a:p>
          <a:p>
            <a:pPr marL="457200" indent="-457200">
              <a:buFont typeface="+mj-lt"/>
              <a:buAutoNum type="arabicPeriod"/>
            </a:pPr>
            <a:r>
              <a:rPr lang="en-US" sz="2800" dirty="0">
                <a:solidFill>
                  <a:schemeClr val="bg1"/>
                </a:solidFill>
                <a:latin typeface="Century Gothic" panose="020B0502020202020204" pitchFamily="34" charset="0"/>
              </a:rPr>
              <a:t>The Sanctification of Israel </a:t>
            </a:r>
          </a:p>
          <a:p>
            <a:pPr marL="457200" indent="-457200">
              <a:buFont typeface="+mj-lt"/>
              <a:buAutoNum type="arabicPeriod"/>
            </a:pPr>
            <a:r>
              <a:rPr lang="en-US" sz="2800" dirty="0">
                <a:solidFill>
                  <a:schemeClr val="bg1"/>
                </a:solidFill>
                <a:latin typeface="Century Gothic" panose="020B0502020202020204" pitchFamily="34" charset="0"/>
              </a:rPr>
              <a:t>The Preparation for and Possession of “the New Eden” </a:t>
            </a:r>
          </a:p>
          <a:p>
            <a:pPr marL="457200" indent="-457200">
              <a:buFont typeface="+mj-lt"/>
              <a:buAutoNum type="arabicPeriod"/>
            </a:pPr>
            <a:r>
              <a:rPr lang="en-US" sz="2800" dirty="0">
                <a:solidFill>
                  <a:schemeClr val="bg1"/>
                </a:solidFill>
                <a:latin typeface="Century Gothic" panose="020B0502020202020204" pitchFamily="34" charset="0"/>
              </a:rPr>
              <a:t>The Rebellion &amp; need for a King</a:t>
            </a:r>
          </a:p>
          <a:p>
            <a:pPr marL="457200" indent="-457200">
              <a:buFont typeface="+mj-lt"/>
              <a:buAutoNum type="arabicPeriod"/>
            </a:pPr>
            <a:r>
              <a:rPr lang="en-US" sz="3600" dirty="0">
                <a:solidFill>
                  <a:schemeClr val="bg1"/>
                </a:solidFill>
                <a:latin typeface="Century Gothic" panose="020B0502020202020204" pitchFamily="34" charset="0"/>
              </a:rPr>
              <a:t>The Fall-out/ Exile</a:t>
            </a:r>
            <a:endParaRPr lang="en-US" sz="2400" dirty="0">
              <a:solidFill>
                <a:schemeClr val="bg1"/>
              </a:solidFill>
              <a:latin typeface="Century Gothic" panose="020B0502020202020204" pitchFamily="34" charset="0"/>
            </a:endParaRPr>
          </a:p>
        </p:txBody>
      </p:sp>
      <p:sp>
        <p:nvSpPr>
          <p:cNvPr id="7" name="TextBox 6">
            <a:extLst>
              <a:ext uri="{FF2B5EF4-FFF2-40B4-BE49-F238E27FC236}">
                <a16:creationId xmlns:a16="http://schemas.microsoft.com/office/drawing/2014/main" id="{4ECD7F1F-5E26-2B4F-8AD8-09EC1DD6C7C2}"/>
              </a:ext>
            </a:extLst>
          </p:cNvPr>
          <p:cNvSpPr txBox="1"/>
          <p:nvPr/>
        </p:nvSpPr>
        <p:spPr>
          <a:xfrm>
            <a:off x="3014658" y="371476"/>
            <a:ext cx="5764720" cy="769441"/>
          </a:xfrm>
          <a:prstGeom prst="rect">
            <a:avLst/>
          </a:prstGeom>
          <a:noFill/>
        </p:spPr>
        <p:txBody>
          <a:bodyPr wrap="none" rtlCol="0">
            <a:spAutoFit/>
          </a:bodyPr>
          <a:lstStyle/>
          <a:p>
            <a:r>
              <a:rPr lang="en-US" sz="4400" dirty="0">
                <a:solidFill>
                  <a:schemeClr val="bg1"/>
                </a:solidFill>
                <a:latin typeface="Alvania" pitchFamily="2" charset="0"/>
              </a:rPr>
              <a:t>8 (+1) Key Movements:</a:t>
            </a:r>
          </a:p>
        </p:txBody>
      </p:sp>
    </p:spTree>
    <p:extLst>
      <p:ext uri="{BB962C8B-B14F-4D97-AF65-F5344CB8AC3E}">
        <p14:creationId xmlns:p14="http://schemas.microsoft.com/office/powerpoint/2010/main" val="25375320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6547806-23D7-F046-B6D8-BDCD021CD746}"/>
              </a:ext>
            </a:extLst>
          </p:cNvPr>
          <p:cNvPicPr>
            <a:picLocks noChangeAspect="1"/>
          </p:cNvPicPr>
          <p:nvPr/>
        </p:nvPicPr>
        <p:blipFill>
          <a:blip r:embed="rId2"/>
          <a:stretch>
            <a:fillRect/>
          </a:stretch>
        </p:blipFill>
        <p:spPr>
          <a:xfrm>
            <a:off x="-13309" y="306"/>
            <a:ext cx="12219165" cy="6857694"/>
          </a:xfrm>
          <a:prstGeom prst="rect">
            <a:avLst/>
          </a:prstGeom>
        </p:spPr>
      </p:pic>
    </p:spTree>
    <p:extLst>
      <p:ext uri="{BB962C8B-B14F-4D97-AF65-F5344CB8AC3E}">
        <p14:creationId xmlns:p14="http://schemas.microsoft.com/office/powerpoint/2010/main" val="41400172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2FCBA6-6561-DA49-8540-9BDF7A50C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2"/>
            <a:ext cx="12188385" cy="6857998"/>
          </a:xfrm>
          <a:prstGeom prst="rect">
            <a:avLst/>
          </a:prstGeom>
        </p:spPr>
      </p:pic>
      <p:sp>
        <p:nvSpPr>
          <p:cNvPr id="6" name="TextBox 5">
            <a:extLst>
              <a:ext uri="{FF2B5EF4-FFF2-40B4-BE49-F238E27FC236}">
                <a16:creationId xmlns:a16="http://schemas.microsoft.com/office/drawing/2014/main" id="{0962E196-2488-FB4D-BC67-6D6487153DC7}"/>
              </a:ext>
            </a:extLst>
          </p:cNvPr>
          <p:cNvSpPr txBox="1"/>
          <p:nvPr/>
        </p:nvSpPr>
        <p:spPr>
          <a:xfrm>
            <a:off x="3028947" y="1140917"/>
            <a:ext cx="8442618" cy="4647426"/>
          </a:xfrm>
          <a:prstGeom prst="rect">
            <a:avLst/>
          </a:prstGeom>
          <a:noFill/>
        </p:spPr>
        <p:txBody>
          <a:bodyPr wrap="square" rtlCol="0">
            <a:spAutoFit/>
          </a:bodyPr>
          <a:lstStyle/>
          <a:p>
            <a:pPr marL="457200" indent="-457200">
              <a:buFont typeface="+mj-lt"/>
              <a:buAutoNum type="arabicPeriod"/>
            </a:pPr>
            <a:r>
              <a:rPr lang="en-US" sz="2800" dirty="0">
                <a:solidFill>
                  <a:schemeClr val="bg1"/>
                </a:solidFill>
                <a:latin typeface="Century Gothic" panose="020B0502020202020204" pitchFamily="34" charset="0"/>
              </a:rPr>
              <a:t>The Formation of Israel </a:t>
            </a:r>
          </a:p>
          <a:p>
            <a:pPr marL="457200" indent="-457200">
              <a:buFont typeface="+mj-lt"/>
              <a:buAutoNum type="arabicPeriod"/>
            </a:pPr>
            <a:r>
              <a:rPr lang="en-US" sz="2800" dirty="0">
                <a:solidFill>
                  <a:schemeClr val="bg1"/>
                </a:solidFill>
                <a:latin typeface="Century Gothic" panose="020B0502020202020204" pitchFamily="34" charset="0"/>
              </a:rPr>
              <a:t>The Rescue &amp; Testing </a:t>
            </a:r>
          </a:p>
          <a:p>
            <a:pPr marL="457200" indent="-457200">
              <a:buFont typeface="+mj-lt"/>
              <a:buAutoNum type="arabicPeriod"/>
            </a:pPr>
            <a:r>
              <a:rPr lang="en-US" sz="2800" dirty="0">
                <a:solidFill>
                  <a:schemeClr val="bg1"/>
                </a:solidFill>
                <a:latin typeface="Century Gothic" panose="020B0502020202020204" pitchFamily="34" charset="0"/>
              </a:rPr>
              <a:t>Sinai Covenant &amp; Portable Eden </a:t>
            </a:r>
          </a:p>
          <a:p>
            <a:pPr marL="457200" indent="-457200">
              <a:buFont typeface="+mj-lt"/>
              <a:buAutoNum type="arabicPeriod"/>
            </a:pPr>
            <a:r>
              <a:rPr lang="en-US" sz="2800" dirty="0">
                <a:solidFill>
                  <a:schemeClr val="bg1"/>
                </a:solidFill>
                <a:latin typeface="Century Gothic" panose="020B0502020202020204" pitchFamily="34" charset="0"/>
              </a:rPr>
              <a:t>The Sanctification of Israel </a:t>
            </a:r>
          </a:p>
          <a:p>
            <a:pPr marL="457200" indent="-457200">
              <a:buFont typeface="+mj-lt"/>
              <a:buAutoNum type="arabicPeriod"/>
            </a:pPr>
            <a:r>
              <a:rPr lang="en-US" sz="2800" dirty="0">
                <a:solidFill>
                  <a:schemeClr val="bg1"/>
                </a:solidFill>
                <a:latin typeface="Century Gothic" panose="020B0502020202020204" pitchFamily="34" charset="0"/>
              </a:rPr>
              <a:t>The Preparation for and Possession of “the New Eden” </a:t>
            </a:r>
          </a:p>
          <a:p>
            <a:pPr marL="457200" indent="-457200">
              <a:buFont typeface="+mj-lt"/>
              <a:buAutoNum type="arabicPeriod"/>
            </a:pPr>
            <a:r>
              <a:rPr lang="en-US" sz="2800" dirty="0">
                <a:solidFill>
                  <a:schemeClr val="bg1"/>
                </a:solidFill>
                <a:latin typeface="Century Gothic" panose="020B0502020202020204" pitchFamily="34" charset="0"/>
              </a:rPr>
              <a:t>The Rebellion &amp; need for a King </a:t>
            </a:r>
          </a:p>
          <a:p>
            <a:pPr marL="457200" indent="-457200">
              <a:buFont typeface="+mj-lt"/>
              <a:buAutoNum type="arabicPeriod"/>
            </a:pPr>
            <a:r>
              <a:rPr lang="en-US" sz="2800" dirty="0">
                <a:solidFill>
                  <a:schemeClr val="bg1"/>
                </a:solidFill>
                <a:latin typeface="Century Gothic" panose="020B0502020202020204" pitchFamily="34" charset="0"/>
              </a:rPr>
              <a:t>The Fall-out/ Exile </a:t>
            </a:r>
          </a:p>
          <a:p>
            <a:pPr marL="457200" indent="-457200">
              <a:buFont typeface="+mj-lt"/>
              <a:buAutoNum type="arabicPeriod"/>
            </a:pPr>
            <a:r>
              <a:rPr lang="en-US" sz="3600" dirty="0">
                <a:solidFill>
                  <a:schemeClr val="bg1"/>
                </a:solidFill>
                <a:latin typeface="Century Gothic" panose="020B0502020202020204" pitchFamily="34" charset="0"/>
              </a:rPr>
              <a:t>Return from Exile &amp; waiting for God’s New World</a:t>
            </a:r>
            <a:endParaRPr lang="en-US" sz="2400" dirty="0">
              <a:solidFill>
                <a:schemeClr val="bg1"/>
              </a:solidFill>
              <a:latin typeface="Century Gothic" panose="020B0502020202020204" pitchFamily="34" charset="0"/>
            </a:endParaRPr>
          </a:p>
        </p:txBody>
      </p:sp>
      <p:sp>
        <p:nvSpPr>
          <p:cNvPr id="7" name="TextBox 6">
            <a:extLst>
              <a:ext uri="{FF2B5EF4-FFF2-40B4-BE49-F238E27FC236}">
                <a16:creationId xmlns:a16="http://schemas.microsoft.com/office/drawing/2014/main" id="{4ECD7F1F-5E26-2B4F-8AD8-09EC1DD6C7C2}"/>
              </a:ext>
            </a:extLst>
          </p:cNvPr>
          <p:cNvSpPr txBox="1"/>
          <p:nvPr/>
        </p:nvSpPr>
        <p:spPr>
          <a:xfrm>
            <a:off x="3014658" y="371476"/>
            <a:ext cx="5764720" cy="769441"/>
          </a:xfrm>
          <a:prstGeom prst="rect">
            <a:avLst/>
          </a:prstGeom>
          <a:noFill/>
        </p:spPr>
        <p:txBody>
          <a:bodyPr wrap="none" rtlCol="0">
            <a:spAutoFit/>
          </a:bodyPr>
          <a:lstStyle/>
          <a:p>
            <a:r>
              <a:rPr lang="en-US" sz="4400" dirty="0">
                <a:solidFill>
                  <a:schemeClr val="bg1"/>
                </a:solidFill>
                <a:latin typeface="Alvania" pitchFamily="2" charset="0"/>
              </a:rPr>
              <a:t>8 (+1) Key Movements:</a:t>
            </a:r>
          </a:p>
        </p:txBody>
      </p:sp>
    </p:spTree>
    <p:extLst>
      <p:ext uri="{BB962C8B-B14F-4D97-AF65-F5344CB8AC3E}">
        <p14:creationId xmlns:p14="http://schemas.microsoft.com/office/powerpoint/2010/main" val="1445794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2FCBA6-6561-DA49-8540-9BDF7A50C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06" y="0"/>
            <a:ext cx="12188385" cy="6857998"/>
          </a:xfrm>
          <a:prstGeom prst="rect">
            <a:avLst/>
          </a:prstGeom>
        </p:spPr>
      </p:pic>
      <p:sp>
        <p:nvSpPr>
          <p:cNvPr id="6" name="TextBox 5">
            <a:extLst>
              <a:ext uri="{FF2B5EF4-FFF2-40B4-BE49-F238E27FC236}">
                <a16:creationId xmlns:a16="http://schemas.microsoft.com/office/drawing/2014/main" id="{0962E196-2488-FB4D-BC67-6D6487153DC7}"/>
              </a:ext>
            </a:extLst>
          </p:cNvPr>
          <p:cNvSpPr txBox="1"/>
          <p:nvPr/>
        </p:nvSpPr>
        <p:spPr>
          <a:xfrm>
            <a:off x="3028946" y="1140917"/>
            <a:ext cx="8121984" cy="4955203"/>
          </a:xfrm>
          <a:prstGeom prst="rect">
            <a:avLst/>
          </a:prstGeom>
          <a:noFill/>
        </p:spPr>
        <p:txBody>
          <a:bodyPr wrap="square" rtlCol="0">
            <a:spAutoFit/>
          </a:bodyPr>
          <a:lstStyle/>
          <a:p>
            <a:pPr marL="457200" indent="-457200">
              <a:buFont typeface="+mj-lt"/>
              <a:buAutoNum type="arabicPeriod"/>
            </a:pPr>
            <a:r>
              <a:rPr lang="en-US" sz="2800" dirty="0">
                <a:solidFill>
                  <a:schemeClr val="bg1"/>
                </a:solidFill>
                <a:latin typeface="Century Gothic" panose="020B0502020202020204" pitchFamily="34" charset="0"/>
              </a:rPr>
              <a:t>The Formation of Israel </a:t>
            </a:r>
          </a:p>
          <a:p>
            <a:pPr marL="457200" indent="-457200">
              <a:buFont typeface="+mj-lt"/>
              <a:buAutoNum type="arabicPeriod"/>
            </a:pPr>
            <a:r>
              <a:rPr lang="en-US" sz="2800" dirty="0">
                <a:solidFill>
                  <a:schemeClr val="bg1"/>
                </a:solidFill>
                <a:latin typeface="Century Gothic" panose="020B0502020202020204" pitchFamily="34" charset="0"/>
              </a:rPr>
              <a:t>The Rescue &amp; Testing </a:t>
            </a:r>
          </a:p>
          <a:p>
            <a:pPr marL="457200" indent="-457200">
              <a:buFont typeface="+mj-lt"/>
              <a:buAutoNum type="arabicPeriod"/>
            </a:pPr>
            <a:r>
              <a:rPr lang="en-US" sz="2800" dirty="0">
                <a:solidFill>
                  <a:schemeClr val="bg1"/>
                </a:solidFill>
                <a:latin typeface="Century Gothic" panose="020B0502020202020204" pitchFamily="34" charset="0"/>
              </a:rPr>
              <a:t>Sinai Covenant &amp; Portable Eden </a:t>
            </a:r>
          </a:p>
          <a:p>
            <a:pPr marL="457200" indent="-457200">
              <a:buFont typeface="+mj-lt"/>
              <a:buAutoNum type="arabicPeriod"/>
            </a:pPr>
            <a:r>
              <a:rPr lang="en-US" sz="2800" dirty="0">
                <a:solidFill>
                  <a:schemeClr val="bg1"/>
                </a:solidFill>
                <a:latin typeface="Century Gothic" panose="020B0502020202020204" pitchFamily="34" charset="0"/>
              </a:rPr>
              <a:t>The Sanctification of Israel</a:t>
            </a:r>
          </a:p>
          <a:p>
            <a:pPr marL="457200" indent="-457200">
              <a:buFont typeface="+mj-lt"/>
              <a:buAutoNum type="arabicPeriod"/>
            </a:pPr>
            <a:r>
              <a:rPr lang="en-US" sz="2800" dirty="0">
                <a:solidFill>
                  <a:schemeClr val="bg1"/>
                </a:solidFill>
                <a:latin typeface="Century Gothic" panose="020B0502020202020204" pitchFamily="34" charset="0"/>
              </a:rPr>
              <a:t>The Preparation for and Possession of “the New Eden” </a:t>
            </a:r>
          </a:p>
          <a:p>
            <a:pPr marL="457200" indent="-457200">
              <a:buFont typeface="+mj-lt"/>
              <a:buAutoNum type="arabicPeriod"/>
            </a:pPr>
            <a:r>
              <a:rPr lang="en-US" sz="2800" dirty="0">
                <a:solidFill>
                  <a:schemeClr val="bg1"/>
                </a:solidFill>
                <a:latin typeface="Century Gothic" panose="020B0502020202020204" pitchFamily="34" charset="0"/>
              </a:rPr>
              <a:t>The Rebellion &amp; need for a King</a:t>
            </a:r>
          </a:p>
          <a:p>
            <a:pPr marL="457200" indent="-457200">
              <a:buFont typeface="+mj-lt"/>
              <a:buAutoNum type="arabicPeriod"/>
            </a:pPr>
            <a:r>
              <a:rPr lang="en-US" sz="2800" dirty="0">
                <a:solidFill>
                  <a:schemeClr val="bg1"/>
                </a:solidFill>
                <a:latin typeface="Century Gothic" panose="020B0502020202020204" pitchFamily="34" charset="0"/>
              </a:rPr>
              <a:t>The Fall-out/ Exile</a:t>
            </a:r>
          </a:p>
          <a:p>
            <a:pPr marL="457200" indent="-457200">
              <a:buFont typeface="+mj-lt"/>
              <a:buAutoNum type="arabicPeriod"/>
            </a:pPr>
            <a:r>
              <a:rPr lang="en-US" sz="2800" dirty="0">
                <a:solidFill>
                  <a:schemeClr val="bg1"/>
                </a:solidFill>
                <a:latin typeface="Century Gothic" panose="020B0502020202020204" pitchFamily="34" charset="0"/>
              </a:rPr>
              <a:t>Return from Exile &amp; waiting for God’s New World</a:t>
            </a:r>
          </a:p>
          <a:p>
            <a:pPr marL="457200" indent="-457200">
              <a:buFont typeface="+mj-lt"/>
              <a:buAutoNum type="arabicPeriod"/>
            </a:pPr>
            <a:r>
              <a:rPr lang="en-US" sz="3600" dirty="0">
                <a:solidFill>
                  <a:schemeClr val="bg1"/>
                </a:solidFill>
                <a:latin typeface="Century Gothic" panose="020B0502020202020204" pitchFamily="34" charset="0"/>
              </a:rPr>
              <a:t>  Silent Years</a:t>
            </a:r>
          </a:p>
        </p:txBody>
      </p:sp>
      <p:sp>
        <p:nvSpPr>
          <p:cNvPr id="7" name="TextBox 6">
            <a:extLst>
              <a:ext uri="{FF2B5EF4-FFF2-40B4-BE49-F238E27FC236}">
                <a16:creationId xmlns:a16="http://schemas.microsoft.com/office/drawing/2014/main" id="{4ECD7F1F-5E26-2B4F-8AD8-09EC1DD6C7C2}"/>
              </a:ext>
            </a:extLst>
          </p:cNvPr>
          <p:cNvSpPr txBox="1"/>
          <p:nvPr/>
        </p:nvSpPr>
        <p:spPr>
          <a:xfrm>
            <a:off x="3014658" y="371476"/>
            <a:ext cx="5764720" cy="769441"/>
          </a:xfrm>
          <a:prstGeom prst="rect">
            <a:avLst/>
          </a:prstGeom>
          <a:noFill/>
        </p:spPr>
        <p:txBody>
          <a:bodyPr wrap="none" rtlCol="0">
            <a:spAutoFit/>
          </a:bodyPr>
          <a:lstStyle/>
          <a:p>
            <a:r>
              <a:rPr lang="en-US" sz="4400" dirty="0">
                <a:solidFill>
                  <a:schemeClr val="bg1"/>
                </a:solidFill>
                <a:latin typeface="Alvania" pitchFamily="2" charset="0"/>
              </a:rPr>
              <a:t>8 (+1) Key Movements:</a:t>
            </a:r>
          </a:p>
        </p:txBody>
      </p:sp>
    </p:spTree>
    <p:extLst>
      <p:ext uri="{BB962C8B-B14F-4D97-AF65-F5344CB8AC3E}">
        <p14:creationId xmlns:p14="http://schemas.microsoft.com/office/powerpoint/2010/main" val="6584437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2FCBA6-6561-DA49-8540-9BDF7A50C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7998"/>
          </a:xfrm>
          <a:prstGeom prst="rect">
            <a:avLst/>
          </a:prstGeom>
        </p:spPr>
      </p:pic>
      <p:sp>
        <p:nvSpPr>
          <p:cNvPr id="6" name="TextBox 5">
            <a:extLst>
              <a:ext uri="{FF2B5EF4-FFF2-40B4-BE49-F238E27FC236}">
                <a16:creationId xmlns:a16="http://schemas.microsoft.com/office/drawing/2014/main" id="{0962E196-2488-FB4D-BC67-6D6487153DC7}"/>
              </a:ext>
            </a:extLst>
          </p:cNvPr>
          <p:cNvSpPr txBox="1"/>
          <p:nvPr/>
        </p:nvSpPr>
        <p:spPr>
          <a:xfrm>
            <a:off x="2657475" y="1855291"/>
            <a:ext cx="9129713" cy="1200329"/>
          </a:xfrm>
          <a:prstGeom prst="rect">
            <a:avLst/>
          </a:prstGeom>
          <a:noFill/>
        </p:spPr>
        <p:txBody>
          <a:bodyPr wrap="square" rtlCol="0">
            <a:spAutoFit/>
          </a:bodyPr>
          <a:lstStyle/>
          <a:p>
            <a:pPr marL="457200" indent="-457200">
              <a:buFont typeface="Arial" panose="020B0604020202020204" pitchFamily="34" charset="0"/>
              <a:buChar char="•"/>
            </a:pPr>
            <a:r>
              <a:rPr lang="en-US" sz="3600" dirty="0">
                <a:solidFill>
                  <a:schemeClr val="bg1"/>
                </a:solidFill>
                <a:latin typeface="Century Gothic" panose="020B0502020202020204" pitchFamily="34" charset="0"/>
              </a:rPr>
              <a:t>Focuses on the formation of Israel …</a:t>
            </a:r>
          </a:p>
          <a:p>
            <a:pPr marL="457200" indent="-457200">
              <a:buFont typeface="Arial" panose="020B0604020202020204" pitchFamily="34" charset="0"/>
              <a:buChar char="•"/>
            </a:pPr>
            <a:r>
              <a:rPr lang="en-US" sz="3600" dirty="0">
                <a:solidFill>
                  <a:schemeClr val="bg1"/>
                </a:solidFill>
                <a:latin typeface="Century Gothic" panose="020B0502020202020204" pitchFamily="34" charset="0"/>
              </a:rPr>
              <a:t>The people of God (the church) …</a:t>
            </a:r>
          </a:p>
        </p:txBody>
      </p:sp>
    </p:spTree>
    <p:extLst>
      <p:ext uri="{BB962C8B-B14F-4D97-AF65-F5344CB8AC3E}">
        <p14:creationId xmlns:p14="http://schemas.microsoft.com/office/powerpoint/2010/main" val="101619409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13E5DA-0F6A-F445-9490-AC90990301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048"/>
            <a:ext cx="12192000" cy="6921270"/>
          </a:xfrm>
          <a:prstGeom prst="rect">
            <a:avLst/>
          </a:prstGeom>
        </p:spPr>
      </p:pic>
    </p:spTree>
    <p:extLst>
      <p:ext uri="{BB962C8B-B14F-4D97-AF65-F5344CB8AC3E}">
        <p14:creationId xmlns:p14="http://schemas.microsoft.com/office/powerpoint/2010/main" val="326246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13E5DA-0F6A-F445-9490-AC90990301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048"/>
            <a:ext cx="12192000" cy="6921270"/>
          </a:xfrm>
          <a:prstGeom prst="rect">
            <a:avLst/>
          </a:prstGeom>
        </p:spPr>
      </p:pic>
    </p:spTree>
    <p:extLst>
      <p:ext uri="{BB962C8B-B14F-4D97-AF65-F5344CB8AC3E}">
        <p14:creationId xmlns:p14="http://schemas.microsoft.com/office/powerpoint/2010/main" val="2484309070"/>
      </p:ext>
    </p:extLst>
  </p:cSld>
  <p:clrMapOvr>
    <a:masterClrMapping/>
  </p:clrMapOvr>
  <p:transition spd="slow">
    <p:wipe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13E5DA-0F6A-F445-9490-AC90990301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048"/>
            <a:ext cx="12191999" cy="6921269"/>
          </a:xfrm>
          <a:prstGeom prst="rect">
            <a:avLst/>
          </a:prstGeom>
        </p:spPr>
      </p:pic>
    </p:spTree>
    <p:extLst>
      <p:ext uri="{BB962C8B-B14F-4D97-AF65-F5344CB8AC3E}">
        <p14:creationId xmlns:p14="http://schemas.microsoft.com/office/powerpoint/2010/main" val="3107799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13E5DA-0F6A-F445-9490-AC90990301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048"/>
            <a:ext cx="12191999" cy="6921268"/>
          </a:xfrm>
          <a:prstGeom prst="rect">
            <a:avLst/>
          </a:prstGeom>
        </p:spPr>
      </p:pic>
    </p:spTree>
    <p:extLst>
      <p:ext uri="{BB962C8B-B14F-4D97-AF65-F5344CB8AC3E}">
        <p14:creationId xmlns:p14="http://schemas.microsoft.com/office/powerpoint/2010/main" val="2384768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13E5DA-0F6A-F445-9490-AC909903011E}"/>
              </a:ext>
            </a:extLst>
          </p:cNvPr>
          <p:cNvPicPr>
            <a:picLocks noChangeAspect="1"/>
          </p:cNvPicPr>
          <p:nvPr/>
        </p:nvPicPr>
        <p:blipFill>
          <a:blip r:embed="rId2"/>
          <a:stretch>
            <a:fillRect/>
          </a:stretch>
        </p:blipFill>
        <p:spPr>
          <a:xfrm>
            <a:off x="0" y="-37396"/>
            <a:ext cx="12192000" cy="6901964"/>
          </a:xfrm>
          <a:prstGeom prst="rect">
            <a:avLst/>
          </a:prstGeom>
        </p:spPr>
      </p:pic>
    </p:spTree>
    <p:extLst>
      <p:ext uri="{BB962C8B-B14F-4D97-AF65-F5344CB8AC3E}">
        <p14:creationId xmlns:p14="http://schemas.microsoft.com/office/powerpoint/2010/main" val="3228064190"/>
      </p:ext>
    </p:extLst>
  </p:cSld>
  <p:clrMapOvr>
    <a:masterClrMapping/>
  </p:clrMapOvr>
  <mc:AlternateContent xmlns:mc="http://schemas.openxmlformats.org/markup-compatibility/2006" xmlns:p14="http://schemas.microsoft.com/office/powerpoint/2010/main">
    <mc:Choice Requires="p14">
      <p:transition p14:dur="250">
        <p:strips dir="ld"/>
      </p:transition>
    </mc:Choice>
    <mc:Fallback xmlns="">
      <p:transition>
        <p:strips dir="ld"/>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13E5DA-0F6A-F445-9490-AC909903011E}"/>
              </a:ext>
            </a:extLst>
          </p:cNvPr>
          <p:cNvPicPr>
            <a:picLocks noChangeAspect="1"/>
          </p:cNvPicPr>
          <p:nvPr/>
        </p:nvPicPr>
        <p:blipFill>
          <a:blip r:embed="rId2"/>
          <a:stretch>
            <a:fillRect/>
          </a:stretch>
        </p:blipFill>
        <p:spPr>
          <a:xfrm>
            <a:off x="0" y="-37396"/>
            <a:ext cx="12192000" cy="6901964"/>
          </a:xfrm>
          <a:prstGeom prst="rect">
            <a:avLst/>
          </a:prstGeom>
        </p:spPr>
      </p:pic>
    </p:spTree>
    <p:extLst>
      <p:ext uri="{BB962C8B-B14F-4D97-AF65-F5344CB8AC3E}">
        <p14:creationId xmlns:p14="http://schemas.microsoft.com/office/powerpoint/2010/main" val="4030475194"/>
      </p:ext>
    </p:extLst>
  </p:cSld>
  <p:clrMapOvr>
    <a:masterClrMapping/>
  </p:clrMapOvr>
  <mc:AlternateContent xmlns:mc="http://schemas.openxmlformats.org/markup-compatibility/2006" xmlns:p14="http://schemas.microsoft.com/office/powerpoint/2010/main">
    <mc:Choice Requires="p14">
      <p:transition p14:dur="250">
        <p:strips dir="ld"/>
      </p:transition>
    </mc:Choice>
    <mc:Fallback xmlns="">
      <p:transition>
        <p:strips dir="ld"/>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13E5DA-0F6A-F445-9490-AC90990301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37396"/>
            <a:ext cx="12192000" cy="6901964"/>
          </a:xfrm>
          <a:prstGeom prst="rect">
            <a:avLst/>
          </a:prstGeom>
        </p:spPr>
      </p:pic>
      <p:sp>
        <p:nvSpPr>
          <p:cNvPr id="2" name="TextBox 1">
            <a:extLst>
              <a:ext uri="{FF2B5EF4-FFF2-40B4-BE49-F238E27FC236}">
                <a16:creationId xmlns:a16="http://schemas.microsoft.com/office/drawing/2014/main" id="{BA762087-A4D6-F940-B303-A496A7797BCE}"/>
              </a:ext>
            </a:extLst>
          </p:cNvPr>
          <p:cNvSpPr txBox="1"/>
          <p:nvPr/>
        </p:nvSpPr>
        <p:spPr>
          <a:xfrm>
            <a:off x="2480266" y="1628776"/>
            <a:ext cx="7231467" cy="1107996"/>
          </a:xfrm>
          <a:prstGeom prst="rect">
            <a:avLst/>
          </a:prstGeom>
          <a:noFill/>
        </p:spPr>
        <p:txBody>
          <a:bodyPr wrap="none" rtlCol="0">
            <a:spAutoFit/>
          </a:bodyPr>
          <a:lstStyle/>
          <a:p>
            <a:r>
              <a:rPr lang="en-US" sz="6600" b="1" dirty="0">
                <a:highlight>
                  <a:srgbClr val="FFF771"/>
                </a:highlight>
                <a:latin typeface="Century Gothic" panose="020B0502020202020204" pitchFamily="34" charset="0"/>
              </a:rPr>
              <a:t>Repeated failure</a:t>
            </a:r>
          </a:p>
        </p:txBody>
      </p:sp>
    </p:spTree>
    <p:extLst>
      <p:ext uri="{BB962C8B-B14F-4D97-AF65-F5344CB8AC3E}">
        <p14:creationId xmlns:p14="http://schemas.microsoft.com/office/powerpoint/2010/main" val="4265786839"/>
      </p:ext>
    </p:extLst>
  </p:cSld>
  <p:clrMapOvr>
    <a:masterClrMapping/>
  </p:clrMapOvr>
  <mc:AlternateContent xmlns:mc="http://schemas.openxmlformats.org/markup-compatibility/2006" xmlns:p14="http://schemas.microsoft.com/office/powerpoint/2010/main">
    <mc:Choice Requires="p14">
      <p:transition p14:dur="250">
        <p:strips dir="ld"/>
      </p:transition>
    </mc:Choice>
    <mc:Fallback xmlns="">
      <p:transition>
        <p:strips dir="ld"/>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1CCC89-9359-4244-8AD5-8E5530E82953}"/>
              </a:ext>
            </a:extLst>
          </p:cNvPr>
          <p:cNvPicPr>
            <a:picLocks noChangeAspect="1"/>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3455525523"/>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13E5DA-0F6A-F445-9490-AC90990301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37396"/>
            <a:ext cx="12192000" cy="6901963"/>
          </a:xfrm>
          <a:prstGeom prst="rect">
            <a:avLst/>
          </a:prstGeom>
        </p:spPr>
      </p:pic>
      <p:sp>
        <p:nvSpPr>
          <p:cNvPr id="2" name="TextBox 1">
            <a:extLst>
              <a:ext uri="{FF2B5EF4-FFF2-40B4-BE49-F238E27FC236}">
                <a16:creationId xmlns:a16="http://schemas.microsoft.com/office/drawing/2014/main" id="{BA762087-A4D6-F940-B303-A496A7797BCE}"/>
              </a:ext>
            </a:extLst>
          </p:cNvPr>
          <p:cNvSpPr txBox="1"/>
          <p:nvPr/>
        </p:nvSpPr>
        <p:spPr>
          <a:xfrm>
            <a:off x="2338400" y="4800600"/>
            <a:ext cx="7515199" cy="1107996"/>
          </a:xfrm>
          <a:prstGeom prst="rect">
            <a:avLst/>
          </a:prstGeom>
          <a:noFill/>
        </p:spPr>
        <p:txBody>
          <a:bodyPr wrap="none" rtlCol="0">
            <a:spAutoFit/>
          </a:bodyPr>
          <a:lstStyle/>
          <a:p>
            <a:r>
              <a:rPr lang="en-US" sz="6600" b="1" dirty="0">
                <a:highlight>
                  <a:srgbClr val="FFF771"/>
                </a:highlight>
                <a:latin typeface="Century Gothic" panose="020B0502020202020204" pitchFamily="34" charset="0"/>
              </a:rPr>
              <a:t>God’s Faithfulness</a:t>
            </a:r>
          </a:p>
        </p:txBody>
      </p:sp>
    </p:spTree>
    <p:extLst>
      <p:ext uri="{BB962C8B-B14F-4D97-AF65-F5344CB8AC3E}">
        <p14:creationId xmlns:p14="http://schemas.microsoft.com/office/powerpoint/2010/main" val="4254080915"/>
      </p:ext>
    </p:extLst>
  </p:cSld>
  <p:clrMapOvr>
    <a:masterClrMapping/>
  </p:clrMapOvr>
  <mc:AlternateContent xmlns:mc="http://schemas.openxmlformats.org/markup-compatibility/2006" xmlns:p14="http://schemas.microsoft.com/office/powerpoint/2010/main">
    <mc:Choice Requires="p14">
      <p:transition p14:dur="250">
        <p:strips dir="ld"/>
      </p:transition>
    </mc:Choice>
    <mc:Fallback xmlns="">
      <p:transition>
        <p:strips dir="ld"/>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10F085-2A26-564C-BEEF-8C6649498DF9}"/>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5909127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10F085-2A26-564C-BEEF-8C6649498DF9}"/>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8345736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10F085-2A26-564C-BEEF-8C6649498D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05981053"/>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10F085-2A26-564C-BEEF-8C6649498D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19A632F2-4278-AB49-B658-6513BF604F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91967" y="0"/>
            <a:ext cx="7800033" cy="6858000"/>
          </a:xfrm>
          <a:prstGeom prst="rect">
            <a:avLst/>
          </a:prstGeom>
        </p:spPr>
      </p:pic>
      <p:sp>
        <p:nvSpPr>
          <p:cNvPr id="3" name="TextBox 2">
            <a:extLst>
              <a:ext uri="{FF2B5EF4-FFF2-40B4-BE49-F238E27FC236}">
                <a16:creationId xmlns:a16="http://schemas.microsoft.com/office/drawing/2014/main" id="{D0670C27-6198-6A43-B0FF-AB3A230E75AF}"/>
              </a:ext>
            </a:extLst>
          </p:cNvPr>
          <p:cNvSpPr txBox="1"/>
          <p:nvPr/>
        </p:nvSpPr>
        <p:spPr>
          <a:xfrm>
            <a:off x="5757863" y="542925"/>
            <a:ext cx="5957887" cy="3416320"/>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16:4–6</a:t>
            </a:r>
          </a:p>
          <a:p>
            <a:r>
              <a:rPr lang="en-US" sz="3600" dirty="0">
                <a:solidFill>
                  <a:schemeClr val="bg1"/>
                </a:solidFill>
                <a:latin typeface="Century Gothic" panose="020B0502020202020204" pitchFamily="34" charset="0"/>
              </a:rPr>
              <a:t>He slept with Hagar, and she conceived. When she knew she was pregnant, she began to despise her mistress. </a:t>
            </a:r>
          </a:p>
        </p:txBody>
      </p:sp>
    </p:spTree>
    <p:extLst>
      <p:ext uri="{BB962C8B-B14F-4D97-AF65-F5344CB8AC3E}">
        <p14:creationId xmlns:p14="http://schemas.microsoft.com/office/powerpoint/2010/main" val="25779349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10F085-2A26-564C-BEEF-8C6649498D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19A632F2-4278-AB49-B658-6513BF604F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91967" y="0"/>
            <a:ext cx="7800033" cy="6858000"/>
          </a:xfrm>
          <a:prstGeom prst="rect">
            <a:avLst/>
          </a:prstGeom>
        </p:spPr>
      </p:pic>
      <p:sp>
        <p:nvSpPr>
          <p:cNvPr id="3" name="TextBox 2">
            <a:extLst>
              <a:ext uri="{FF2B5EF4-FFF2-40B4-BE49-F238E27FC236}">
                <a16:creationId xmlns:a16="http://schemas.microsoft.com/office/drawing/2014/main" id="{D0670C27-6198-6A43-B0FF-AB3A230E75AF}"/>
              </a:ext>
            </a:extLst>
          </p:cNvPr>
          <p:cNvSpPr txBox="1"/>
          <p:nvPr/>
        </p:nvSpPr>
        <p:spPr>
          <a:xfrm>
            <a:off x="5757863" y="542925"/>
            <a:ext cx="5957887" cy="4955203"/>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16:4–6</a:t>
            </a:r>
          </a:p>
          <a:p>
            <a:r>
              <a:rPr lang="en-US" sz="3600" dirty="0">
                <a:solidFill>
                  <a:schemeClr val="bg1"/>
                </a:solidFill>
                <a:latin typeface="Century Gothic" panose="020B0502020202020204" pitchFamily="34" charset="0"/>
              </a:rPr>
              <a:t>He slept with Hagar, and she conceived. When she knew she was pregnant, she began to despise her mistress. </a:t>
            </a:r>
          </a:p>
          <a:p>
            <a:r>
              <a:rPr lang="en-US" sz="3600" dirty="0">
                <a:solidFill>
                  <a:schemeClr val="bg1"/>
                </a:solidFill>
                <a:latin typeface="Century Gothic" panose="020B0502020202020204" pitchFamily="34" charset="0"/>
              </a:rPr>
              <a:t>Then Sarai said to Abram “I am so sorry sweetie for putting us in this mess!!!”</a:t>
            </a:r>
          </a:p>
        </p:txBody>
      </p:sp>
    </p:spTree>
    <p:extLst>
      <p:ext uri="{BB962C8B-B14F-4D97-AF65-F5344CB8AC3E}">
        <p14:creationId xmlns:p14="http://schemas.microsoft.com/office/powerpoint/2010/main" val="34887937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10F085-2A26-564C-BEEF-8C6649498D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19A632F2-4278-AB49-B658-6513BF604F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91967" y="0"/>
            <a:ext cx="7800033" cy="6858000"/>
          </a:xfrm>
          <a:prstGeom prst="rect">
            <a:avLst/>
          </a:prstGeom>
        </p:spPr>
      </p:pic>
      <p:sp>
        <p:nvSpPr>
          <p:cNvPr id="3" name="TextBox 2">
            <a:extLst>
              <a:ext uri="{FF2B5EF4-FFF2-40B4-BE49-F238E27FC236}">
                <a16:creationId xmlns:a16="http://schemas.microsoft.com/office/drawing/2014/main" id="{D0670C27-6198-6A43-B0FF-AB3A230E75AF}"/>
              </a:ext>
            </a:extLst>
          </p:cNvPr>
          <p:cNvSpPr txBox="1"/>
          <p:nvPr/>
        </p:nvSpPr>
        <p:spPr>
          <a:xfrm>
            <a:off x="5757863" y="542925"/>
            <a:ext cx="5957887" cy="4955203"/>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16:4–6</a:t>
            </a:r>
          </a:p>
          <a:p>
            <a:r>
              <a:rPr lang="en-US" sz="3600" dirty="0">
                <a:solidFill>
                  <a:schemeClr val="bg1"/>
                </a:solidFill>
                <a:latin typeface="Century Gothic" panose="020B0502020202020204" pitchFamily="34" charset="0"/>
              </a:rPr>
              <a:t>“You are responsible for the wrong I am suffering. I put my slave in your arms, and now that she knows she is pregnant, she despises me. May the LORD judge between you and me.”</a:t>
            </a:r>
          </a:p>
        </p:txBody>
      </p:sp>
    </p:spTree>
    <p:extLst>
      <p:ext uri="{BB962C8B-B14F-4D97-AF65-F5344CB8AC3E}">
        <p14:creationId xmlns:p14="http://schemas.microsoft.com/office/powerpoint/2010/main" val="35201689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10F085-2A26-564C-BEEF-8C6649498D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19A632F2-4278-AB49-B658-6513BF604F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91967" y="0"/>
            <a:ext cx="7800033" cy="6858000"/>
          </a:xfrm>
          <a:prstGeom prst="rect">
            <a:avLst/>
          </a:prstGeom>
        </p:spPr>
      </p:pic>
      <p:sp>
        <p:nvSpPr>
          <p:cNvPr id="3" name="TextBox 2">
            <a:extLst>
              <a:ext uri="{FF2B5EF4-FFF2-40B4-BE49-F238E27FC236}">
                <a16:creationId xmlns:a16="http://schemas.microsoft.com/office/drawing/2014/main" id="{D0670C27-6198-6A43-B0FF-AB3A230E75AF}"/>
              </a:ext>
            </a:extLst>
          </p:cNvPr>
          <p:cNvSpPr txBox="1"/>
          <p:nvPr/>
        </p:nvSpPr>
        <p:spPr>
          <a:xfrm>
            <a:off x="5757863" y="542925"/>
            <a:ext cx="5957887" cy="5447645"/>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16:4–6</a:t>
            </a:r>
          </a:p>
          <a:p>
            <a:r>
              <a:rPr lang="en-US" sz="3200" dirty="0">
                <a:solidFill>
                  <a:schemeClr val="bg1"/>
                </a:solidFill>
                <a:latin typeface="Century Gothic" panose="020B0502020202020204" pitchFamily="34" charset="0"/>
              </a:rPr>
              <a:t>Abram said, “Honey, I am so sorry about all of this. I should have taken responsibility and have led both you and myself to put our faith and hope in God instead of coming up with our own devices. Let’s go back to God and figure out a God-glorifying way forward.</a:t>
            </a:r>
          </a:p>
        </p:txBody>
      </p:sp>
    </p:spTree>
    <p:extLst>
      <p:ext uri="{BB962C8B-B14F-4D97-AF65-F5344CB8AC3E}">
        <p14:creationId xmlns:p14="http://schemas.microsoft.com/office/powerpoint/2010/main" val="18993111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10F085-2A26-564C-BEEF-8C6649498D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19A632F2-4278-AB49-B658-6513BF604F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91967" y="0"/>
            <a:ext cx="7800033" cy="6858000"/>
          </a:xfrm>
          <a:prstGeom prst="rect">
            <a:avLst/>
          </a:prstGeom>
        </p:spPr>
      </p:pic>
      <p:sp>
        <p:nvSpPr>
          <p:cNvPr id="3" name="TextBox 2">
            <a:extLst>
              <a:ext uri="{FF2B5EF4-FFF2-40B4-BE49-F238E27FC236}">
                <a16:creationId xmlns:a16="http://schemas.microsoft.com/office/drawing/2014/main" id="{D0670C27-6198-6A43-B0FF-AB3A230E75AF}"/>
              </a:ext>
            </a:extLst>
          </p:cNvPr>
          <p:cNvSpPr txBox="1"/>
          <p:nvPr/>
        </p:nvSpPr>
        <p:spPr>
          <a:xfrm>
            <a:off x="5757863" y="542925"/>
            <a:ext cx="5957887" cy="2185214"/>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16:4–6</a:t>
            </a:r>
          </a:p>
          <a:p>
            <a:r>
              <a:rPr lang="en-US" sz="3600" dirty="0">
                <a:solidFill>
                  <a:schemeClr val="bg1"/>
                </a:solidFill>
                <a:latin typeface="Century Gothic" panose="020B0502020202020204" pitchFamily="34" charset="0"/>
              </a:rPr>
              <a:t>Abram said, “Your slave is in your hands. Do with her whatever you think best.”</a:t>
            </a:r>
          </a:p>
        </p:txBody>
      </p:sp>
    </p:spTree>
    <p:extLst>
      <p:ext uri="{BB962C8B-B14F-4D97-AF65-F5344CB8AC3E}">
        <p14:creationId xmlns:p14="http://schemas.microsoft.com/office/powerpoint/2010/main" val="25056073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10F085-2A26-564C-BEEF-8C6649498D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19A632F2-4278-AB49-B658-6513BF604F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91967" y="0"/>
            <a:ext cx="7800033" cy="6858000"/>
          </a:xfrm>
          <a:prstGeom prst="rect">
            <a:avLst/>
          </a:prstGeom>
        </p:spPr>
      </p:pic>
      <p:sp>
        <p:nvSpPr>
          <p:cNvPr id="3" name="TextBox 2">
            <a:extLst>
              <a:ext uri="{FF2B5EF4-FFF2-40B4-BE49-F238E27FC236}">
                <a16:creationId xmlns:a16="http://schemas.microsoft.com/office/drawing/2014/main" id="{D0670C27-6198-6A43-B0FF-AB3A230E75AF}"/>
              </a:ext>
            </a:extLst>
          </p:cNvPr>
          <p:cNvSpPr txBox="1"/>
          <p:nvPr/>
        </p:nvSpPr>
        <p:spPr>
          <a:xfrm>
            <a:off x="5757863" y="542925"/>
            <a:ext cx="5957887" cy="4401205"/>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16:4–6</a:t>
            </a:r>
          </a:p>
          <a:p>
            <a:r>
              <a:rPr lang="en-US" sz="3600" dirty="0">
                <a:solidFill>
                  <a:schemeClr val="bg1"/>
                </a:solidFill>
                <a:latin typeface="Century Gothic" panose="020B0502020202020204" pitchFamily="34" charset="0"/>
              </a:rPr>
              <a:t>Abram said, “Your slave is in your hands. Do with her whatever you think best.”</a:t>
            </a:r>
          </a:p>
          <a:p>
            <a:endParaRPr lang="en-US" sz="3600" dirty="0">
              <a:solidFill>
                <a:schemeClr val="bg1"/>
              </a:solidFill>
              <a:latin typeface="Century Gothic" panose="020B0502020202020204" pitchFamily="34" charset="0"/>
            </a:endParaRPr>
          </a:p>
          <a:p>
            <a:r>
              <a:rPr lang="en-US" sz="3600" dirty="0">
                <a:solidFill>
                  <a:schemeClr val="bg1"/>
                </a:solidFill>
                <a:latin typeface="Century Gothic" panose="020B0502020202020204" pitchFamily="34" charset="0"/>
              </a:rPr>
              <a:t>Then Sarai mistreated Hagar; so she fled from her.</a:t>
            </a:r>
          </a:p>
        </p:txBody>
      </p:sp>
    </p:spTree>
    <p:extLst>
      <p:ext uri="{BB962C8B-B14F-4D97-AF65-F5344CB8AC3E}">
        <p14:creationId xmlns:p14="http://schemas.microsoft.com/office/powerpoint/2010/main" val="528036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1CCC89-9359-4244-8AD5-8E5530E82953}"/>
              </a:ext>
            </a:extLst>
          </p:cNvPr>
          <p:cNvPicPr>
            <a:picLocks noChangeAspect="1"/>
          </p:cNvPicPr>
          <p:nvPr/>
        </p:nvPicPr>
        <p:blipFill>
          <a:blip r:embed="rId2"/>
          <a:stretch>
            <a:fillRect/>
          </a:stretch>
        </p:blipFill>
        <p:spPr>
          <a:xfrm>
            <a:off x="0" y="0"/>
            <a:ext cx="12191999" cy="6859016"/>
          </a:xfrm>
          <a:prstGeom prst="rect">
            <a:avLst/>
          </a:prstGeom>
        </p:spPr>
      </p:pic>
    </p:spTree>
    <p:extLst>
      <p:ext uri="{BB962C8B-B14F-4D97-AF65-F5344CB8AC3E}">
        <p14:creationId xmlns:p14="http://schemas.microsoft.com/office/powerpoint/2010/main" val="1838751786"/>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F9B4F9-D05C-4940-88BB-A670F411EDC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30" y="0"/>
            <a:ext cx="12187169" cy="6858000"/>
          </a:xfrm>
          <a:prstGeom prst="rect">
            <a:avLst/>
          </a:prstGeom>
        </p:spPr>
      </p:pic>
      <p:pic>
        <p:nvPicPr>
          <p:cNvPr id="8" name="Picture 7">
            <a:extLst>
              <a:ext uri="{FF2B5EF4-FFF2-40B4-BE49-F238E27FC236}">
                <a16:creationId xmlns:a16="http://schemas.microsoft.com/office/drawing/2014/main" id="{0662BED5-91FA-834B-939C-1BC619CD47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28951" y="200025"/>
            <a:ext cx="9163050" cy="6343650"/>
          </a:xfrm>
          <a:prstGeom prst="rect">
            <a:avLst/>
          </a:prstGeom>
        </p:spPr>
      </p:pic>
      <p:sp>
        <p:nvSpPr>
          <p:cNvPr id="7" name="TextBox 6">
            <a:extLst>
              <a:ext uri="{FF2B5EF4-FFF2-40B4-BE49-F238E27FC236}">
                <a16:creationId xmlns:a16="http://schemas.microsoft.com/office/drawing/2014/main" id="{900F3B7A-66D0-C44B-A9E7-82F21B95BA62}"/>
              </a:ext>
            </a:extLst>
          </p:cNvPr>
          <p:cNvSpPr txBox="1"/>
          <p:nvPr/>
        </p:nvSpPr>
        <p:spPr>
          <a:xfrm>
            <a:off x="4286246" y="442909"/>
            <a:ext cx="7500937" cy="1631216"/>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12</a:t>
            </a:r>
          </a:p>
          <a:p>
            <a:r>
              <a:rPr lang="en-US" sz="3600" dirty="0">
                <a:solidFill>
                  <a:schemeClr val="bg1"/>
                </a:solidFill>
                <a:latin typeface="Century Gothic" panose="020B0502020202020204" pitchFamily="34" charset="0"/>
              </a:rPr>
              <a:t>The Lord inflicted serious diseases on Pharaoh and his household. </a:t>
            </a:r>
          </a:p>
        </p:txBody>
      </p:sp>
    </p:spTree>
    <p:extLst>
      <p:ext uri="{BB962C8B-B14F-4D97-AF65-F5344CB8AC3E}">
        <p14:creationId xmlns:p14="http://schemas.microsoft.com/office/powerpoint/2010/main" val="3127471641"/>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F9B4F9-D05C-4940-88BB-A670F411EDC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30" y="0"/>
            <a:ext cx="12187169" cy="6858000"/>
          </a:xfrm>
          <a:prstGeom prst="rect">
            <a:avLst/>
          </a:prstGeom>
        </p:spPr>
      </p:pic>
      <p:pic>
        <p:nvPicPr>
          <p:cNvPr id="6" name="Picture 5">
            <a:extLst>
              <a:ext uri="{FF2B5EF4-FFF2-40B4-BE49-F238E27FC236}">
                <a16:creationId xmlns:a16="http://schemas.microsoft.com/office/drawing/2014/main" id="{13E8DEDA-9AD3-F34C-A938-E92853438AB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28951" y="200025"/>
            <a:ext cx="9163050" cy="6343650"/>
          </a:xfrm>
          <a:prstGeom prst="rect">
            <a:avLst/>
          </a:prstGeom>
        </p:spPr>
      </p:pic>
      <p:sp>
        <p:nvSpPr>
          <p:cNvPr id="7" name="TextBox 6">
            <a:extLst>
              <a:ext uri="{FF2B5EF4-FFF2-40B4-BE49-F238E27FC236}">
                <a16:creationId xmlns:a16="http://schemas.microsoft.com/office/drawing/2014/main" id="{900F3B7A-66D0-C44B-A9E7-82F21B95BA62}"/>
              </a:ext>
            </a:extLst>
          </p:cNvPr>
          <p:cNvSpPr txBox="1"/>
          <p:nvPr/>
        </p:nvSpPr>
        <p:spPr>
          <a:xfrm>
            <a:off x="4286246" y="442909"/>
            <a:ext cx="7500937" cy="1631216"/>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12</a:t>
            </a:r>
          </a:p>
          <a:p>
            <a:r>
              <a:rPr lang="en-US" sz="3600" dirty="0">
                <a:solidFill>
                  <a:schemeClr val="bg1"/>
                </a:solidFill>
                <a:latin typeface="Century Gothic" panose="020B0502020202020204" pitchFamily="34" charset="0"/>
              </a:rPr>
              <a:t>The Lord inflicted serious diseases on Pharaoh and his household. </a:t>
            </a:r>
          </a:p>
        </p:txBody>
      </p:sp>
      <p:sp>
        <p:nvSpPr>
          <p:cNvPr id="5" name="TextBox 4">
            <a:extLst>
              <a:ext uri="{FF2B5EF4-FFF2-40B4-BE49-F238E27FC236}">
                <a16:creationId xmlns:a16="http://schemas.microsoft.com/office/drawing/2014/main" id="{8D56A447-9F6F-EB43-AC12-E57F4C90879C}"/>
              </a:ext>
            </a:extLst>
          </p:cNvPr>
          <p:cNvSpPr txBox="1"/>
          <p:nvPr/>
        </p:nvSpPr>
        <p:spPr>
          <a:xfrm>
            <a:off x="4286245" y="2244354"/>
            <a:ext cx="7500937" cy="3847207"/>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20</a:t>
            </a:r>
          </a:p>
          <a:p>
            <a:r>
              <a:rPr lang="en-US" sz="3600" dirty="0">
                <a:solidFill>
                  <a:schemeClr val="bg1"/>
                </a:solidFill>
                <a:latin typeface="Century Gothic" panose="020B0502020202020204" pitchFamily="34" charset="0"/>
              </a:rPr>
              <a:t>God came to Abimelech in a dream one night and said to him, “You are as good as dead because of the woman you have taken; she is a married woman.” </a:t>
            </a:r>
          </a:p>
        </p:txBody>
      </p:sp>
    </p:spTree>
    <p:extLst>
      <p:ext uri="{BB962C8B-B14F-4D97-AF65-F5344CB8AC3E}">
        <p14:creationId xmlns:p14="http://schemas.microsoft.com/office/powerpoint/2010/main" val="34769481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F9B4F9-D05C-4940-88BB-A670F411EDC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30" y="0"/>
            <a:ext cx="12187169" cy="6858000"/>
          </a:xfrm>
          <a:prstGeom prst="rect">
            <a:avLst/>
          </a:prstGeom>
        </p:spPr>
      </p:pic>
      <p:pic>
        <p:nvPicPr>
          <p:cNvPr id="6" name="Picture 5">
            <a:extLst>
              <a:ext uri="{FF2B5EF4-FFF2-40B4-BE49-F238E27FC236}">
                <a16:creationId xmlns:a16="http://schemas.microsoft.com/office/drawing/2014/main" id="{13E8DEDA-9AD3-F34C-A938-E92853438AB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V="1">
            <a:off x="3028951" y="2790700"/>
            <a:ext cx="9163050" cy="3456091"/>
          </a:xfrm>
          <a:prstGeom prst="rect">
            <a:avLst/>
          </a:prstGeom>
        </p:spPr>
      </p:pic>
      <p:sp>
        <p:nvSpPr>
          <p:cNvPr id="5" name="TextBox 4">
            <a:extLst>
              <a:ext uri="{FF2B5EF4-FFF2-40B4-BE49-F238E27FC236}">
                <a16:creationId xmlns:a16="http://schemas.microsoft.com/office/drawing/2014/main" id="{8D56A447-9F6F-EB43-AC12-E57F4C90879C}"/>
              </a:ext>
            </a:extLst>
          </p:cNvPr>
          <p:cNvSpPr txBox="1"/>
          <p:nvPr/>
        </p:nvSpPr>
        <p:spPr>
          <a:xfrm>
            <a:off x="4250619" y="3440459"/>
            <a:ext cx="7500937" cy="2185214"/>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16</a:t>
            </a:r>
          </a:p>
          <a:p>
            <a:r>
              <a:rPr lang="en-US" sz="3600" dirty="0">
                <a:solidFill>
                  <a:schemeClr val="bg1"/>
                </a:solidFill>
                <a:latin typeface="Century Gothic" panose="020B0502020202020204" pitchFamily="34" charset="0"/>
              </a:rPr>
              <a:t>God sent an angel to Hagar in the desert … To nudge her back to Abram &amp; Sarah.</a:t>
            </a:r>
          </a:p>
        </p:txBody>
      </p:sp>
    </p:spTree>
    <p:extLst>
      <p:ext uri="{BB962C8B-B14F-4D97-AF65-F5344CB8AC3E}">
        <p14:creationId xmlns:p14="http://schemas.microsoft.com/office/powerpoint/2010/main" val="38980519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2C44BBF-8237-7D45-B45D-DDFFBC7975F8}"/>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227627511"/>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2B5E7A-3481-5048-9D6F-0AFFD4F33D6F}"/>
              </a:ext>
            </a:extLst>
          </p:cNvPr>
          <p:cNvPicPr>
            <a:picLocks noChangeAspect="1"/>
          </p:cNvPicPr>
          <p:nvPr/>
        </p:nvPicPr>
        <p:blipFill>
          <a:blip r:embed="rId2"/>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DA3E9A3A-0814-C645-A197-C117BACA7C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89569" y="127659"/>
            <a:ext cx="4971039" cy="6602681"/>
          </a:xfrm>
          <a:prstGeom prst="rect">
            <a:avLst/>
          </a:prstGeom>
        </p:spPr>
      </p:pic>
      <p:sp>
        <p:nvSpPr>
          <p:cNvPr id="5" name="TextBox 4">
            <a:extLst>
              <a:ext uri="{FF2B5EF4-FFF2-40B4-BE49-F238E27FC236}">
                <a16:creationId xmlns:a16="http://schemas.microsoft.com/office/drawing/2014/main" id="{07238DD2-B2A4-AD45-A7DE-35B7F9552BEE}"/>
              </a:ext>
            </a:extLst>
          </p:cNvPr>
          <p:cNvSpPr txBox="1"/>
          <p:nvPr/>
        </p:nvSpPr>
        <p:spPr>
          <a:xfrm>
            <a:off x="7932717" y="718035"/>
            <a:ext cx="3835730" cy="5447645"/>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15:5–6</a:t>
            </a:r>
          </a:p>
          <a:p>
            <a:r>
              <a:rPr lang="en-US" sz="3200" dirty="0">
                <a:solidFill>
                  <a:schemeClr val="bg1"/>
                </a:solidFill>
                <a:latin typeface="Century Gothic" panose="020B0502020202020204" pitchFamily="34" charset="0"/>
              </a:rPr>
              <a:t>God took him outside and said, “Look up at the sky and count the stars—if indeed you can count them.” Then he said to him, “So shall your OFFSPRING be.” </a:t>
            </a:r>
          </a:p>
        </p:txBody>
      </p:sp>
    </p:spTree>
    <p:extLst>
      <p:ext uri="{BB962C8B-B14F-4D97-AF65-F5344CB8AC3E}">
        <p14:creationId xmlns:p14="http://schemas.microsoft.com/office/powerpoint/2010/main" val="18306763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2B5E7A-3481-5048-9D6F-0AFFD4F33D6F}"/>
              </a:ext>
            </a:extLst>
          </p:cNvPr>
          <p:cNvPicPr>
            <a:picLocks noChangeAspect="1"/>
          </p:cNvPicPr>
          <p:nvPr/>
        </p:nvPicPr>
        <p:blipFill>
          <a:blip r:embed="rId2"/>
          <a:stretch>
            <a:fillRect/>
          </a:stretch>
        </p:blipFill>
        <p:spPr>
          <a:xfrm>
            <a:off x="0" y="0"/>
            <a:ext cx="12162692" cy="6858000"/>
          </a:xfrm>
          <a:prstGeom prst="rect">
            <a:avLst/>
          </a:prstGeom>
        </p:spPr>
      </p:pic>
      <p:pic>
        <p:nvPicPr>
          <p:cNvPr id="4" name="Picture 3">
            <a:extLst>
              <a:ext uri="{FF2B5EF4-FFF2-40B4-BE49-F238E27FC236}">
                <a16:creationId xmlns:a16="http://schemas.microsoft.com/office/drawing/2014/main" id="{DA3E9A3A-0814-C645-A197-C117BACA7C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89569" y="127659"/>
            <a:ext cx="4971039" cy="6602681"/>
          </a:xfrm>
          <a:prstGeom prst="rect">
            <a:avLst/>
          </a:prstGeom>
        </p:spPr>
      </p:pic>
      <p:sp>
        <p:nvSpPr>
          <p:cNvPr id="5" name="TextBox 4">
            <a:extLst>
              <a:ext uri="{FF2B5EF4-FFF2-40B4-BE49-F238E27FC236}">
                <a16:creationId xmlns:a16="http://schemas.microsoft.com/office/drawing/2014/main" id="{07238DD2-B2A4-AD45-A7DE-35B7F9552BEE}"/>
              </a:ext>
            </a:extLst>
          </p:cNvPr>
          <p:cNvSpPr txBox="1"/>
          <p:nvPr/>
        </p:nvSpPr>
        <p:spPr>
          <a:xfrm>
            <a:off x="7932717" y="718035"/>
            <a:ext cx="3835730" cy="1015663"/>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15:6</a:t>
            </a:r>
          </a:p>
          <a:p>
            <a:r>
              <a:rPr lang="en-US" sz="3200" dirty="0">
                <a:solidFill>
                  <a:schemeClr val="bg1"/>
                </a:solidFill>
                <a:latin typeface="Century Gothic" panose="020B0502020202020204" pitchFamily="34" charset="0"/>
              </a:rPr>
              <a:t>Abram </a:t>
            </a:r>
            <a:r>
              <a:rPr lang="en-US" sz="3200" b="1" dirty="0">
                <a:solidFill>
                  <a:srgbClr val="FFF771"/>
                </a:solidFill>
                <a:latin typeface="Century Gothic" panose="020B0502020202020204" pitchFamily="34" charset="0"/>
              </a:rPr>
              <a:t>BELIEVED</a:t>
            </a:r>
          </a:p>
        </p:txBody>
      </p:sp>
    </p:spTree>
    <p:extLst>
      <p:ext uri="{BB962C8B-B14F-4D97-AF65-F5344CB8AC3E}">
        <p14:creationId xmlns:p14="http://schemas.microsoft.com/office/powerpoint/2010/main" val="19154145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2B5E7A-3481-5048-9D6F-0AFFD4F33D6F}"/>
              </a:ext>
            </a:extLst>
          </p:cNvPr>
          <p:cNvPicPr>
            <a:picLocks noChangeAspect="1"/>
          </p:cNvPicPr>
          <p:nvPr/>
        </p:nvPicPr>
        <p:blipFill>
          <a:blip r:embed="rId2"/>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DA3E9A3A-0814-C645-A197-C117BACA7C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89569" y="127659"/>
            <a:ext cx="4971039" cy="6602681"/>
          </a:xfrm>
          <a:prstGeom prst="rect">
            <a:avLst/>
          </a:prstGeom>
        </p:spPr>
      </p:pic>
      <p:sp>
        <p:nvSpPr>
          <p:cNvPr id="5" name="TextBox 4">
            <a:extLst>
              <a:ext uri="{FF2B5EF4-FFF2-40B4-BE49-F238E27FC236}">
                <a16:creationId xmlns:a16="http://schemas.microsoft.com/office/drawing/2014/main" id="{07238DD2-B2A4-AD45-A7DE-35B7F9552BEE}"/>
              </a:ext>
            </a:extLst>
          </p:cNvPr>
          <p:cNvSpPr txBox="1"/>
          <p:nvPr/>
        </p:nvSpPr>
        <p:spPr>
          <a:xfrm>
            <a:off x="7932717" y="718035"/>
            <a:ext cx="3835730" cy="2492990"/>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15:6</a:t>
            </a:r>
          </a:p>
          <a:p>
            <a:r>
              <a:rPr lang="en-US" sz="3200" dirty="0">
                <a:solidFill>
                  <a:schemeClr val="bg1"/>
                </a:solidFill>
                <a:latin typeface="Century Gothic" panose="020B0502020202020204" pitchFamily="34" charset="0"/>
              </a:rPr>
              <a:t>Abram BELIEVED the Lord, and he credited it to him as </a:t>
            </a:r>
            <a:r>
              <a:rPr lang="en-US" sz="3200" b="1" dirty="0">
                <a:solidFill>
                  <a:srgbClr val="FFF771"/>
                </a:solidFill>
                <a:latin typeface="Century Gothic" panose="020B0502020202020204" pitchFamily="34" charset="0"/>
              </a:rPr>
              <a:t>RIGHTEOUSNES</a:t>
            </a:r>
            <a:r>
              <a:rPr lang="en-US" sz="3200" dirty="0">
                <a:solidFill>
                  <a:schemeClr val="bg1"/>
                </a:solidFill>
                <a:latin typeface="Century Gothic" panose="020B0502020202020204" pitchFamily="34" charset="0"/>
              </a:rPr>
              <a:t>. </a:t>
            </a:r>
          </a:p>
        </p:txBody>
      </p:sp>
    </p:spTree>
    <p:extLst>
      <p:ext uri="{BB962C8B-B14F-4D97-AF65-F5344CB8AC3E}">
        <p14:creationId xmlns:p14="http://schemas.microsoft.com/office/powerpoint/2010/main" val="6871555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2B5E7A-3481-5048-9D6F-0AFFD4F33D6F}"/>
              </a:ext>
            </a:extLst>
          </p:cNvPr>
          <p:cNvPicPr>
            <a:picLocks noChangeAspect="1"/>
          </p:cNvPicPr>
          <p:nvPr/>
        </p:nvPicPr>
        <p:blipFill>
          <a:blip r:embed="rId2"/>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DA3E9A3A-0814-C645-A197-C117BACA7C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89569" y="127659"/>
            <a:ext cx="4971039" cy="6602681"/>
          </a:xfrm>
          <a:prstGeom prst="rect">
            <a:avLst/>
          </a:prstGeom>
        </p:spPr>
      </p:pic>
      <p:sp>
        <p:nvSpPr>
          <p:cNvPr id="5" name="TextBox 4">
            <a:extLst>
              <a:ext uri="{FF2B5EF4-FFF2-40B4-BE49-F238E27FC236}">
                <a16:creationId xmlns:a16="http://schemas.microsoft.com/office/drawing/2014/main" id="{07238DD2-B2A4-AD45-A7DE-35B7F9552BEE}"/>
              </a:ext>
            </a:extLst>
          </p:cNvPr>
          <p:cNvSpPr txBox="1"/>
          <p:nvPr/>
        </p:nvSpPr>
        <p:spPr>
          <a:xfrm>
            <a:off x="7932717" y="718035"/>
            <a:ext cx="3835730" cy="1508105"/>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12 </a:t>
            </a:r>
          </a:p>
          <a:p>
            <a:r>
              <a:rPr lang="en-US" sz="3200" b="1" dirty="0">
                <a:solidFill>
                  <a:srgbClr val="FFF771"/>
                </a:solidFill>
                <a:latin typeface="Century Gothic" panose="020B0502020202020204" pitchFamily="34" charset="0"/>
              </a:rPr>
              <a:t>when he obeyed and left</a:t>
            </a:r>
            <a:r>
              <a:rPr lang="en-US" sz="3200" dirty="0">
                <a:solidFill>
                  <a:schemeClr val="bg1"/>
                </a:solidFill>
                <a:latin typeface="Century Gothic" panose="020B0502020202020204" pitchFamily="34" charset="0"/>
              </a:rPr>
              <a:t>. </a:t>
            </a:r>
          </a:p>
        </p:txBody>
      </p:sp>
    </p:spTree>
    <p:extLst>
      <p:ext uri="{BB962C8B-B14F-4D97-AF65-F5344CB8AC3E}">
        <p14:creationId xmlns:p14="http://schemas.microsoft.com/office/powerpoint/2010/main" val="3371941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2B5E7A-3481-5048-9D6F-0AFFD4F33D6F}"/>
              </a:ext>
            </a:extLst>
          </p:cNvPr>
          <p:cNvPicPr>
            <a:picLocks noChangeAspect="1"/>
          </p:cNvPicPr>
          <p:nvPr/>
        </p:nvPicPr>
        <p:blipFill>
          <a:blip r:embed="rId2"/>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DA3E9A3A-0814-C645-A197-C117BACA7C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89569" y="127659"/>
            <a:ext cx="4971039" cy="6602681"/>
          </a:xfrm>
          <a:prstGeom prst="rect">
            <a:avLst/>
          </a:prstGeom>
        </p:spPr>
      </p:pic>
      <p:sp>
        <p:nvSpPr>
          <p:cNvPr id="5" name="TextBox 4">
            <a:extLst>
              <a:ext uri="{FF2B5EF4-FFF2-40B4-BE49-F238E27FC236}">
                <a16:creationId xmlns:a16="http://schemas.microsoft.com/office/drawing/2014/main" id="{07238DD2-B2A4-AD45-A7DE-35B7F9552BEE}"/>
              </a:ext>
            </a:extLst>
          </p:cNvPr>
          <p:cNvSpPr txBox="1"/>
          <p:nvPr/>
        </p:nvSpPr>
        <p:spPr>
          <a:xfrm>
            <a:off x="7932717" y="718035"/>
            <a:ext cx="3835730" cy="1508105"/>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12</a:t>
            </a:r>
          </a:p>
          <a:p>
            <a:r>
              <a:rPr lang="en-US" sz="3200" b="1" dirty="0">
                <a:solidFill>
                  <a:srgbClr val="FFF771"/>
                </a:solidFill>
                <a:latin typeface="Century Gothic" panose="020B0502020202020204" pitchFamily="34" charset="0"/>
              </a:rPr>
              <a:t>when he obeyed and left</a:t>
            </a:r>
            <a:r>
              <a:rPr lang="en-US" sz="3200" dirty="0">
                <a:solidFill>
                  <a:schemeClr val="bg1"/>
                </a:solidFill>
                <a:latin typeface="Century Gothic" panose="020B0502020202020204" pitchFamily="34" charset="0"/>
              </a:rPr>
              <a:t>. </a:t>
            </a:r>
          </a:p>
        </p:txBody>
      </p:sp>
      <p:sp>
        <p:nvSpPr>
          <p:cNvPr id="7" name="TextBox 6">
            <a:extLst>
              <a:ext uri="{FF2B5EF4-FFF2-40B4-BE49-F238E27FC236}">
                <a16:creationId xmlns:a16="http://schemas.microsoft.com/office/drawing/2014/main" id="{C0C2F306-C95D-864D-93DE-090749E9E639}"/>
              </a:ext>
            </a:extLst>
          </p:cNvPr>
          <p:cNvSpPr txBox="1"/>
          <p:nvPr/>
        </p:nvSpPr>
        <p:spPr>
          <a:xfrm>
            <a:off x="7932717" y="2674946"/>
            <a:ext cx="3835730" cy="2000548"/>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22</a:t>
            </a:r>
          </a:p>
          <a:p>
            <a:r>
              <a:rPr lang="en-US" sz="3200" b="1" dirty="0">
                <a:solidFill>
                  <a:srgbClr val="FFF771"/>
                </a:solidFill>
                <a:latin typeface="Century Gothic" panose="020B0502020202020204" pitchFamily="34" charset="0"/>
              </a:rPr>
              <a:t>when God asks him to sacrifice Isaac</a:t>
            </a:r>
            <a:r>
              <a:rPr lang="en-US" sz="3200" dirty="0">
                <a:solidFill>
                  <a:schemeClr val="bg1"/>
                </a:solidFill>
                <a:latin typeface="Century Gothic" panose="020B0502020202020204" pitchFamily="34" charset="0"/>
              </a:rPr>
              <a:t>. </a:t>
            </a:r>
          </a:p>
        </p:txBody>
      </p:sp>
    </p:spTree>
    <p:extLst>
      <p:ext uri="{BB962C8B-B14F-4D97-AF65-F5344CB8AC3E}">
        <p14:creationId xmlns:p14="http://schemas.microsoft.com/office/powerpoint/2010/main" val="4431292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2B5E7A-3481-5048-9D6F-0AFFD4F33D6F}"/>
              </a:ext>
            </a:extLst>
          </p:cNvPr>
          <p:cNvPicPr>
            <a:picLocks noChangeAspect="1"/>
          </p:cNvPicPr>
          <p:nvPr/>
        </p:nvPicPr>
        <p:blipFill>
          <a:blip r:embed="rId2"/>
          <a:stretch>
            <a:fillRect/>
          </a:stretch>
        </p:blipFill>
        <p:spPr>
          <a:xfrm>
            <a:off x="0" y="0"/>
            <a:ext cx="12192000" cy="6857999"/>
          </a:xfrm>
          <a:prstGeom prst="rect">
            <a:avLst/>
          </a:prstGeom>
        </p:spPr>
      </p:pic>
      <p:pic>
        <p:nvPicPr>
          <p:cNvPr id="4" name="Picture 3">
            <a:extLst>
              <a:ext uri="{FF2B5EF4-FFF2-40B4-BE49-F238E27FC236}">
                <a16:creationId xmlns:a16="http://schemas.microsoft.com/office/drawing/2014/main" id="{DA3E9A3A-0814-C645-A197-C117BACA7C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72175" y="127659"/>
            <a:ext cx="6088433" cy="6602681"/>
          </a:xfrm>
          <a:prstGeom prst="rect">
            <a:avLst/>
          </a:prstGeom>
        </p:spPr>
      </p:pic>
      <p:sp>
        <p:nvSpPr>
          <p:cNvPr id="8" name="TextBox 7">
            <a:extLst>
              <a:ext uri="{FF2B5EF4-FFF2-40B4-BE49-F238E27FC236}">
                <a16:creationId xmlns:a16="http://schemas.microsoft.com/office/drawing/2014/main" id="{9835959E-739B-564D-8646-12D66D08F0DE}"/>
              </a:ext>
            </a:extLst>
          </p:cNvPr>
          <p:cNvSpPr txBox="1"/>
          <p:nvPr/>
        </p:nvSpPr>
        <p:spPr>
          <a:xfrm>
            <a:off x="6929438" y="518010"/>
            <a:ext cx="4753284" cy="2985433"/>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17:6–7</a:t>
            </a:r>
          </a:p>
          <a:p>
            <a:r>
              <a:rPr lang="en-US" sz="3200" dirty="0">
                <a:solidFill>
                  <a:schemeClr val="bg1"/>
                </a:solidFill>
                <a:latin typeface="Century Gothic" panose="020B0502020202020204" pitchFamily="34" charset="0"/>
              </a:rPr>
              <a:t>I will make you very </a:t>
            </a:r>
            <a:r>
              <a:rPr lang="en-US" sz="3200" b="1" dirty="0">
                <a:solidFill>
                  <a:schemeClr val="bg1"/>
                </a:solidFill>
                <a:latin typeface="Century Gothic" panose="020B0502020202020204" pitchFamily="34" charset="0"/>
              </a:rPr>
              <a:t>FRUITFUL</a:t>
            </a:r>
            <a:r>
              <a:rPr lang="en-US" sz="3200" dirty="0">
                <a:solidFill>
                  <a:schemeClr val="bg1"/>
                </a:solidFill>
                <a:latin typeface="Century Gothic" panose="020B0502020202020204" pitchFamily="34" charset="0"/>
              </a:rPr>
              <a:t>; I will </a:t>
            </a:r>
            <a:r>
              <a:rPr lang="en-US" sz="3200" b="1" dirty="0">
                <a:solidFill>
                  <a:schemeClr val="bg1"/>
                </a:solidFill>
                <a:latin typeface="Century Gothic" panose="020B0502020202020204" pitchFamily="34" charset="0"/>
              </a:rPr>
              <a:t>MAKE NATIONS OF YOU</a:t>
            </a:r>
            <a:r>
              <a:rPr lang="en-US" sz="3200" dirty="0">
                <a:solidFill>
                  <a:schemeClr val="bg1"/>
                </a:solidFill>
                <a:latin typeface="Century Gothic" panose="020B0502020202020204" pitchFamily="34" charset="0"/>
              </a:rPr>
              <a:t>, and </a:t>
            </a:r>
            <a:r>
              <a:rPr lang="en-US" sz="3200" b="1" dirty="0">
                <a:solidFill>
                  <a:srgbClr val="FFF771"/>
                </a:solidFill>
                <a:latin typeface="Century Gothic" panose="020B0502020202020204" pitchFamily="34" charset="0"/>
              </a:rPr>
              <a:t>KINGS</a:t>
            </a:r>
            <a:r>
              <a:rPr lang="en-US" sz="3200" dirty="0">
                <a:solidFill>
                  <a:schemeClr val="bg1"/>
                </a:solidFill>
                <a:latin typeface="Century Gothic" panose="020B0502020202020204" pitchFamily="34" charset="0"/>
              </a:rPr>
              <a:t> will come from you.</a:t>
            </a:r>
          </a:p>
        </p:txBody>
      </p:sp>
    </p:spTree>
    <p:extLst>
      <p:ext uri="{BB962C8B-B14F-4D97-AF65-F5344CB8AC3E}">
        <p14:creationId xmlns:p14="http://schemas.microsoft.com/office/powerpoint/2010/main" val="1976666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1CCC89-9359-4244-8AD5-8E5530E82953}"/>
              </a:ext>
            </a:extLst>
          </p:cNvPr>
          <p:cNvPicPr>
            <a:picLocks noChangeAspect="1"/>
          </p:cNvPicPr>
          <p:nvPr/>
        </p:nvPicPr>
        <p:blipFill rotWithShape="1">
          <a:blip r:embed="rId2"/>
          <a:srcRect t="7500" r="6836"/>
          <a:stretch/>
        </p:blipFill>
        <p:spPr>
          <a:xfrm>
            <a:off x="0" y="0"/>
            <a:ext cx="12279527" cy="6858001"/>
          </a:xfrm>
          <a:prstGeom prst="rect">
            <a:avLst/>
          </a:prstGeom>
        </p:spPr>
      </p:pic>
    </p:spTree>
    <p:extLst>
      <p:ext uri="{BB962C8B-B14F-4D97-AF65-F5344CB8AC3E}">
        <p14:creationId xmlns:p14="http://schemas.microsoft.com/office/powerpoint/2010/main" val="3926399999"/>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2B5E7A-3481-5048-9D6F-0AFFD4F33D6F}"/>
              </a:ext>
            </a:extLst>
          </p:cNvPr>
          <p:cNvPicPr>
            <a:picLocks noChangeAspect="1"/>
          </p:cNvPicPr>
          <p:nvPr/>
        </p:nvPicPr>
        <p:blipFill>
          <a:blip r:embed="rId2"/>
          <a:stretch>
            <a:fillRect/>
          </a:stretch>
        </p:blipFill>
        <p:spPr>
          <a:xfrm>
            <a:off x="0" y="0"/>
            <a:ext cx="12192000" cy="6857999"/>
          </a:xfrm>
          <a:prstGeom prst="rect">
            <a:avLst/>
          </a:prstGeom>
        </p:spPr>
      </p:pic>
      <p:pic>
        <p:nvPicPr>
          <p:cNvPr id="4" name="Picture 3">
            <a:extLst>
              <a:ext uri="{FF2B5EF4-FFF2-40B4-BE49-F238E27FC236}">
                <a16:creationId xmlns:a16="http://schemas.microsoft.com/office/drawing/2014/main" id="{DA3E9A3A-0814-C645-A197-C117BACA7C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72175" y="127659"/>
            <a:ext cx="6088433" cy="6602681"/>
          </a:xfrm>
          <a:prstGeom prst="rect">
            <a:avLst/>
          </a:prstGeom>
        </p:spPr>
      </p:pic>
      <p:sp>
        <p:nvSpPr>
          <p:cNvPr id="8" name="TextBox 7">
            <a:extLst>
              <a:ext uri="{FF2B5EF4-FFF2-40B4-BE49-F238E27FC236}">
                <a16:creationId xmlns:a16="http://schemas.microsoft.com/office/drawing/2014/main" id="{9835959E-739B-564D-8646-12D66D08F0DE}"/>
              </a:ext>
            </a:extLst>
          </p:cNvPr>
          <p:cNvSpPr txBox="1"/>
          <p:nvPr/>
        </p:nvSpPr>
        <p:spPr>
          <a:xfrm>
            <a:off x="6929437" y="705176"/>
            <a:ext cx="4829175" cy="5447645"/>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17:6–7</a:t>
            </a:r>
          </a:p>
          <a:p>
            <a:r>
              <a:rPr lang="en-US" sz="3200" dirty="0">
                <a:solidFill>
                  <a:schemeClr val="bg1"/>
                </a:solidFill>
                <a:latin typeface="Century Gothic" panose="020B0502020202020204" pitchFamily="34" charset="0"/>
              </a:rPr>
              <a:t>I will establish my </a:t>
            </a:r>
            <a:r>
              <a:rPr lang="en-US" sz="3200" b="1" dirty="0">
                <a:solidFill>
                  <a:schemeClr val="bg1"/>
                </a:solidFill>
                <a:latin typeface="Century Gothic" panose="020B0502020202020204" pitchFamily="34" charset="0"/>
              </a:rPr>
              <a:t>COVENANT</a:t>
            </a:r>
            <a:r>
              <a:rPr lang="en-US" sz="3200" dirty="0">
                <a:solidFill>
                  <a:schemeClr val="bg1"/>
                </a:solidFill>
                <a:latin typeface="Century Gothic" panose="020B0502020202020204" pitchFamily="34" charset="0"/>
              </a:rPr>
              <a:t> as an everlasting covenant between me and you and your descendants after you for the generations to come, to be your God and the God of your descendants after you.</a:t>
            </a:r>
          </a:p>
        </p:txBody>
      </p:sp>
    </p:spTree>
    <p:extLst>
      <p:ext uri="{BB962C8B-B14F-4D97-AF65-F5344CB8AC3E}">
        <p14:creationId xmlns:p14="http://schemas.microsoft.com/office/powerpoint/2010/main" val="5908727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2B5E7A-3481-5048-9D6F-0AFFD4F33D6F}"/>
              </a:ext>
            </a:extLst>
          </p:cNvPr>
          <p:cNvPicPr>
            <a:picLocks noChangeAspect="1"/>
          </p:cNvPicPr>
          <p:nvPr/>
        </p:nvPicPr>
        <p:blipFill>
          <a:blip r:embed="rId2"/>
          <a:stretch>
            <a:fillRect/>
          </a:stretch>
        </p:blipFill>
        <p:spPr>
          <a:xfrm>
            <a:off x="0" y="0"/>
            <a:ext cx="12192000" cy="6857999"/>
          </a:xfrm>
          <a:prstGeom prst="rect">
            <a:avLst/>
          </a:prstGeom>
        </p:spPr>
      </p:pic>
      <p:pic>
        <p:nvPicPr>
          <p:cNvPr id="4" name="Picture 3">
            <a:extLst>
              <a:ext uri="{FF2B5EF4-FFF2-40B4-BE49-F238E27FC236}">
                <a16:creationId xmlns:a16="http://schemas.microsoft.com/office/drawing/2014/main" id="{DA3E9A3A-0814-C645-A197-C117BACA7C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43600" y="1635918"/>
            <a:ext cx="6088433" cy="3586162"/>
          </a:xfrm>
          <a:prstGeom prst="rect">
            <a:avLst/>
          </a:prstGeom>
        </p:spPr>
      </p:pic>
      <p:sp>
        <p:nvSpPr>
          <p:cNvPr id="8" name="TextBox 7">
            <a:extLst>
              <a:ext uri="{FF2B5EF4-FFF2-40B4-BE49-F238E27FC236}">
                <a16:creationId xmlns:a16="http://schemas.microsoft.com/office/drawing/2014/main" id="{9835959E-739B-564D-8646-12D66D08F0DE}"/>
              </a:ext>
            </a:extLst>
          </p:cNvPr>
          <p:cNvSpPr txBox="1"/>
          <p:nvPr/>
        </p:nvSpPr>
        <p:spPr>
          <a:xfrm>
            <a:off x="7141924" y="2367170"/>
            <a:ext cx="4829175" cy="2123658"/>
          </a:xfrm>
          <a:prstGeom prst="rect">
            <a:avLst/>
          </a:prstGeom>
          <a:noFill/>
        </p:spPr>
        <p:txBody>
          <a:bodyPr wrap="square" rtlCol="0">
            <a:spAutoFit/>
          </a:bodyPr>
          <a:lstStyle/>
          <a:p>
            <a:r>
              <a:rPr lang="en-US" sz="4400" dirty="0">
                <a:solidFill>
                  <a:schemeClr val="bg1"/>
                </a:solidFill>
                <a:latin typeface="Century Gothic" panose="020B0502020202020204" pitchFamily="34" charset="0"/>
              </a:rPr>
              <a:t>Sign of the covenant -</a:t>
            </a:r>
            <a:endParaRPr lang="en-US" sz="4400" b="1" dirty="0">
              <a:solidFill>
                <a:schemeClr val="bg1"/>
              </a:solidFill>
              <a:latin typeface="Century Gothic" panose="020B0502020202020204" pitchFamily="34" charset="0"/>
            </a:endParaRPr>
          </a:p>
          <a:p>
            <a:r>
              <a:rPr lang="en-US" sz="4400" b="1" dirty="0">
                <a:solidFill>
                  <a:schemeClr val="bg1"/>
                </a:solidFill>
                <a:latin typeface="Century Gothic" panose="020B0502020202020204" pitchFamily="34" charset="0"/>
              </a:rPr>
              <a:t>Circumcision</a:t>
            </a:r>
            <a:endParaRPr lang="en-US" sz="4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0778687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191919"/>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39A77B-55A3-8147-ADCA-F866753A477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4363" y="0"/>
            <a:ext cx="7554008" cy="6858000"/>
          </a:xfrm>
          <a:prstGeom prst="rect">
            <a:avLst/>
          </a:prstGeom>
        </p:spPr>
      </p:pic>
      <p:pic>
        <p:nvPicPr>
          <p:cNvPr id="4" name="Picture 3">
            <a:extLst>
              <a:ext uri="{FF2B5EF4-FFF2-40B4-BE49-F238E27FC236}">
                <a16:creationId xmlns:a16="http://schemas.microsoft.com/office/drawing/2014/main" id="{29645051-AE9E-2341-90A0-18D47960FE6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V="1">
            <a:off x="2757488" y="127657"/>
            <a:ext cx="8874495" cy="6602681"/>
          </a:xfrm>
          <a:prstGeom prst="rect">
            <a:avLst/>
          </a:prstGeom>
        </p:spPr>
      </p:pic>
      <p:sp>
        <p:nvSpPr>
          <p:cNvPr id="5" name="TextBox 4">
            <a:extLst>
              <a:ext uri="{FF2B5EF4-FFF2-40B4-BE49-F238E27FC236}">
                <a16:creationId xmlns:a16="http://schemas.microsoft.com/office/drawing/2014/main" id="{6F17011F-C17E-B84F-9264-4ECC1445977A}"/>
              </a:ext>
            </a:extLst>
          </p:cNvPr>
          <p:cNvSpPr txBox="1"/>
          <p:nvPr/>
        </p:nvSpPr>
        <p:spPr>
          <a:xfrm>
            <a:off x="4286251" y="705177"/>
            <a:ext cx="6943724" cy="2966712"/>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1:28</a:t>
            </a:r>
          </a:p>
          <a:p>
            <a:r>
              <a:rPr lang="en-US" sz="4000" dirty="0">
                <a:solidFill>
                  <a:schemeClr val="bg1"/>
                </a:solidFill>
                <a:latin typeface="Century Gothic" panose="020B0502020202020204" pitchFamily="34" charset="0"/>
              </a:rPr>
              <a:t>God blessed them and said to them, “Be fruitful and increase in number; fill the earth and subdue it.</a:t>
            </a:r>
          </a:p>
        </p:txBody>
      </p:sp>
    </p:spTree>
    <p:extLst>
      <p:ext uri="{BB962C8B-B14F-4D97-AF65-F5344CB8AC3E}">
        <p14:creationId xmlns:p14="http://schemas.microsoft.com/office/powerpoint/2010/main" val="4252947397"/>
      </p:ext>
    </p:extLst>
  </p:cSld>
  <p:clrMapOvr>
    <a:masterClrMapping/>
  </p:clrMapOvr>
  <p:transition spd="slow">
    <p:strips dir="ru"/>
  </p:transition>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252525"/>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F2A7EB1-4F92-4544-BDEF-5B5FE5AA7E7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6209" y="0"/>
            <a:ext cx="7737230" cy="6858000"/>
          </a:xfrm>
          <a:prstGeom prst="rect">
            <a:avLst/>
          </a:prstGeom>
        </p:spPr>
      </p:pic>
    </p:spTree>
    <p:extLst>
      <p:ext uri="{BB962C8B-B14F-4D97-AF65-F5344CB8AC3E}">
        <p14:creationId xmlns:p14="http://schemas.microsoft.com/office/powerpoint/2010/main" val="33431979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0605E3-8BA5-264F-9445-F27FA26C7821}"/>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22958066"/>
      </p:ext>
    </p:extLst>
  </p:cSld>
  <p:clrMapOvr>
    <a:masterClrMapping/>
  </p:clrMapOvr>
  <p:transition spd="slow">
    <p:push/>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0605E3-8BA5-264F-9445-F27FA26C7821}"/>
              </a:ext>
            </a:extLst>
          </p:cNvPr>
          <p:cNvPicPr>
            <a:picLocks noChangeAspect="1"/>
          </p:cNvPicPr>
          <p:nvPr/>
        </p:nvPicPr>
        <p:blipFill>
          <a:blip r:embed="rId2"/>
          <a:stretch>
            <a:fillRect/>
          </a:stretch>
        </p:blipFill>
        <p:spPr>
          <a:xfrm>
            <a:off x="0" y="0"/>
            <a:ext cx="12191999" cy="6858000"/>
          </a:xfrm>
          <a:prstGeom prst="rect">
            <a:avLst/>
          </a:prstGeom>
        </p:spPr>
      </p:pic>
    </p:spTree>
    <p:extLst>
      <p:ext uri="{BB962C8B-B14F-4D97-AF65-F5344CB8AC3E}">
        <p14:creationId xmlns:p14="http://schemas.microsoft.com/office/powerpoint/2010/main" val="98071234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0605E3-8BA5-264F-9445-F27FA26C7821}"/>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297672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0605E3-8BA5-264F-9445-F27FA26C7821}"/>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324757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0605E3-8BA5-264F-9445-F27FA26C7821}"/>
              </a:ext>
            </a:extLst>
          </p:cNvPr>
          <p:cNvPicPr>
            <a:picLocks noChangeAspect="1"/>
          </p:cNvPicPr>
          <p:nvPr/>
        </p:nvPicPr>
        <p:blipFill>
          <a:blip r:embed="rId2"/>
          <a:stretch>
            <a:fillRect/>
          </a:stretch>
        </p:blipFill>
        <p:spPr>
          <a:xfrm>
            <a:off x="0" y="0"/>
            <a:ext cx="12191999" cy="6858000"/>
          </a:xfrm>
          <a:prstGeom prst="rect">
            <a:avLst/>
          </a:prstGeom>
        </p:spPr>
      </p:pic>
    </p:spTree>
    <p:extLst>
      <p:ext uri="{BB962C8B-B14F-4D97-AF65-F5344CB8AC3E}">
        <p14:creationId xmlns:p14="http://schemas.microsoft.com/office/powerpoint/2010/main" val="749197126"/>
      </p:ext>
    </p:extLst>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0605E3-8BA5-264F-9445-F27FA26C7821}"/>
              </a:ext>
            </a:extLst>
          </p:cNvPr>
          <p:cNvPicPr>
            <a:picLocks noChangeAspect="1"/>
          </p:cNvPicPr>
          <p:nvPr/>
        </p:nvPicPr>
        <p:blipFill>
          <a:blip r:embed="rId2"/>
          <a:stretch>
            <a:fillRect/>
          </a:stretch>
        </p:blipFill>
        <p:spPr>
          <a:xfrm>
            <a:off x="1" y="0"/>
            <a:ext cx="12192000" cy="6857999"/>
          </a:xfrm>
          <a:prstGeom prst="rect">
            <a:avLst/>
          </a:prstGeom>
        </p:spPr>
      </p:pic>
    </p:spTree>
    <p:extLst>
      <p:ext uri="{BB962C8B-B14F-4D97-AF65-F5344CB8AC3E}">
        <p14:creationId xmlns:p14="http://schemas.microsoft.com/office/powerpoint/2010/main" val="1751960042"/>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1CCC89-9359-4244-8AD5-8E5530E829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783"/>
            <a:ext cx="12191999" cy="6859564"/>
          </a:xfrm>
          <a:prstGeom prst="rect">
            <a:avLst/>
          </a:prstGeom>
        </p:spPr>
      </p:pic>
    </p:spTree>
    <p:extLst>
      <p:ext uri="{BB962C8B-B14F-4D97-AF65-F5344CB8AC3E}">
        <p14:creationId xmlns:p14="http://schemas.microsoft.com/office/powerpoint/2010/main" val="2725785712"/>
      </p:ext>
    </p:extLst>
  </p:cSld>
  <p:clrMapOvr>
    <a:masterClrMapping/>
  </p:clrMapOvr>
  <p:transition spd="slow">
    <p:strips dir="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0605E3-8BA5-264F-9445-F27FA26C7821}"/>
              </a:ext>
            </a:extLst>
          </p:cNvPr>
          <p:cNvPicPr>
            <a:picLocks noChangeAspect="1"/>
          </p:cNvPicPr>
          <p:nvPr/>
        </p:nvPicPr>
        <p:blipFill>
          <a:blip r:embed="rId2"/>
          <a:stretch>
            <a:fillRect/>
          </a:stretch>
        </p:blipFill>
        <p:spPr>
          <a:xfrm>
            <a:off x="1" y="1"/>
            <a:ext cx="12192000" cy="6857999"/>
          </a:xfrm>
          <a:prstGeom prst="rect">
            <a:avLst/>
          </a:prstGeom>
        </p:spPr>
      </p:pic>
    </p:spTree>
    <p:extLst>
      <p:ext uri="{BB962C8B-B14F-4D97-AF65-F5344CB8AC3E}">
        <p14:creationId xmlns:p14="http://schemas.microsoft.com/office/powerpoint/2010/main" val="246283723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252525"/>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0F3DC7-2AD5-674A-9688-D6B7941E457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1013522" cy="6858000"/>
          </a:xfrm>
          <a:prstGeom prst="rect">
            <a:avLst/>
          </a:prstGeom>
        </p:spPr>
      </p:pic>
    </p:spTree>
    <p:extLst>
      <p:ext uri="{BB962C8B-B14F-4D97-AF65-F5344CB8AC3E}">
        <p14:creationId xmlns:p14="http://schemas.microsoft.com/office/powerpoint/2010/main" val="2655776913"/>
      </p:ext>
    </p:extLst>
  </p:cSld>
  <p:clrMapOvr>
    <a:masterClrMapping/>
  </p:clrMapOvr>
  <p:transition spd="slow">
    <p:strips dir="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0605E3-8BA5-264F-9445-F27FA26C7821}"/>
              </a:ext>
            </a:extLst>
          </p:cNvPr>
          <p:cNvPicPr>
            <a:picLocks noChangeAspect="1"/>
          </p:cNvPicPr>
          <p:nvPr/>
        </p:nvPicPr>
        <p:blipFill>
          <a:blip r:embed="rId2"/>
          <a:stretch>
            <a:fillRect/>
          </a:stretch>
        </p:blipFill>
        <p:spPr>
          <a:xfrm>
            <a:off x="0" y="1"/>
            <a:ext cx="12192000" cy="6857999"/>
          </a:xfrm>
          <a:prstGeom prst="rect">
            <a:avLst/>
          </a:prstGeom>
        </p:spPr>
      </p:pic>
    </p:spTree>
    <p:extLst>
      <p:ext uri="{BB962C8B-B14F-4D97-AF65-F5344CB8AC3E}">
        <p14:creationId xmlns:p14="http://schemas.microsoft.com/office/powerpoint/2010/main" val="331688035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0605E3-8BA5-264F-9445-F27FA26C7821}"/>
              </a:ext>
            </a:extLst>
          </p:cNvPr>
          <p:cNvPicPr>
            <a:picLocks noChangeAspect="1"/>
          </p:cNvPicPr>
          <p:nvPr/>
        </p:nvPicPr>
        <p:blipFill>
          <a:blip r:embed="rId2"/>
          <a:stretch>
            <a:fillRect/>
          </a:stretch>
        </p:blipFill>
        <p:spPr>
          <a:xfrm>
            <a:off x="0" y="1"/>
            <a:ext cx="12192000" cy="6857998"/>
          </a:xfrm>
          <a:prstGeom prst="rect">
            <a:avLst/>
          </a:prstGeom>
        </p:spPr>
      </p:pic>
    </p:spTree>
    <p:extLst>
      <p:ext uri="{BB962C8B-B14F-4D97-AF65-F5344CB8AC3E}">
        <p14:creationId xmlns:p14="http://schemas.microsoft.com/office/powerpoint/2010/main" val="47137991"/>
      </p:ext>
    </p:extLst>
  </p:cSld>
  <p:clrMapOvr>
    <a:masterClrMapping/>
  </p:clrMapOvr>
  <p:transition spd="slow">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0605E3-8BA5-264F-9445-F27FA26C7821}"/>
              </a:ext>
            </a:extLst>
          </p:cNvPr>
          <p:cNvPicPr>
            <a:picLocks noChangeAspect="1"/>
          </p:cNvPicPr>
          <p:nvPr/>
        </p:nvPicPr>
        <p:blipFill>
          <a:blip r:embed="rId2"/>
          <a:stretch>
            <a:fillRect/>
          </a:stretch>
        </p:blipFill>
        <p:spPr>
          <a:xfrm>
            <a:off x="-67518" y="0"/>
            <a:ext cx="12259518" cy="6858000"/>
          </a:xfrm>
          <a:prstGeom prst="rect">
            <a:avLst/>
          </a:prstGeom>
        </p:spPr>
      </p:pic>
      <p:pic>
        <p:nvPicPr>
          <p:cNvPr id="3" name="Picture 2">
            <a:extLst>
              <a:ext uri="{FF2B5EF4-FFF2-40B4-BE49-F238E27FC236}">
                <a16:creationId xmlns:a16="http://schemas.microsoft.com/office/drawing/2014/main" id="{07B7D09E-A54A-674A-B1D0-DA18B83AD85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0" y="127659"/>
            <a:ext cx="6088433" cy="6602681"/>
          </a:xfrm>
          <a:prstGeom prst="rect">
            <a:avLst/>
          </a:prstGeom>
        </p:spPr>
      </p:pic>
      <p:sp>
        <p:nvSpPr>
          <p:cNvPr id="4" name="TextBox 3">
            <a:extLst>
              <a:ext uri="{FF2B5EF4-FFF2-40B4-BE49-F238E27FC236}">
                <a16:creationId xmlns:a16="http://schemas.microsoft.com/office/drawing/2014/main" id="{12281C0A-DA1C-3245-B47F-E2E1857B07C6}"/>
              </a:ext>
            </a:extLst>
          </p:cNvPr>
          <p:cNvSpPr txBox="1"/>
          <p:nvPr/>
        </p:nvSpPr>
        <p:spPr>
          <a:xfrm>
            <a:off x="457200" y="418498"/>
            <a:ext cx="4429126" cy="2985433"/>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39:2</a:t>
            </a:r>
          </a:p>
          <a:p>
            <a:r>
              <a:rPr lang="en-US" sz="3200" b="1" dirty="0">
                <a:solidFill>
                  <a:schemeClr val="bg1"/>
                </a:solidFill>
                <a:latin typeface="Century Gothic" panose="020B0502020202020204" pitchFamily="34" charset="0"/>
              </a:rPr>
              <a:t>The Lord was with Joseph </a:t>
            </a:r>
            <a:r>
              <a:rPr lang="en-US" sz="3200" dirty="0">
                <a:solidFill>
                  <a:schemeClr val="bg1"/>
                </a:solidFill>
                <a:latin typeface="Century Gothic" panose="020B0502020202020204" pitchFamily="34" charset="0"/>
              </a:rPr>
              <a:t>so that he prospered, and he lived in the house of his Egyptian master.</a:t>
            </a:r>
          </a:p>
        </p:txBody>
      </p:sp>
    </p:spTree>
    <p:extLst>
      <p:ext uri="{BB962C8B-B14F-4D97-AF65-F5344CB8AC3E}">
        <p14:creationId xmlns:p14="http://schemas.microsoft.com/office/powerpoint/2010/main" val="2559935810"/>
      </p:ext>
    </p:extLst>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0605E3-8BA5-264F-9445-F27FA26C7821}"/>
              </a:ext>
            </a:extLst>
          </p:cNvPr>
          <p:cNvPicPr>
            <a:picLocks noChangeAspect="1"/>
          </p:cNvPicPr>
          <p:nvPr/>
        </p:nvPicPr>
        <p:blipFill>
          <a:blip r:embed="rId2"/>
          <a:stretch>
            <a:fillRect/>
          </a:stretch>
        </p:blipFill>
        <p:spPr>
          <a:xfrm>
            <a:off x="-67518" y="0"/>
            <a:ext cx="12259518" cy="6858000"/>
          </a:xfrm>
          <a:prstGeom prst="rect">
            <a:avLst/>
          </a:prstGeom>
        </p:spPr>
      </p:pic>
      <p:pic>
        <p:nvPicPr>
          <p:cNvPr id="3" name="Picture 2">
            <a:extLst>
              <a:ext uri="{FF2B5EF4-FFF2-40B4-BE49-F238E27FC236}">
                <a16:creationId xmlns:a16="http://schemas.microsoft.com/office/drawing/2014/main" id="{07B7D09E-A54A-674A-B1D0-DA18B83AD85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0" y="127659"/>
            <a:ext cx="6088433" cy="6602681"/>
          </a:xfrm>
          <a:prstGeom prst="rect">
            <a:avLst/>
          </a:prstGeom>
        </p:spPr>
      </p:pic>
      <p:sp>
        <p:nvSpPr>
          <p:cNvPr id="4" name="TextBox 3">
            <a:extLst>
              <a:ext uri="{FF2B5EF4-FFF2-40B4-BE49-F238E27FC236}">
                <a16:creationId xmlns:a16="http://schemas.microsoft.com/office/drawing/2014/main" id="{12281C0A-DA1C-3245-B47F-E2E1857B07C6}"/>
              </a:ext>
            </a:extLst>
          </p:cNvPr>
          <p:cNvSpPr txBox="1"/>
          <p:nvPr/>
        </p:nvSpPr>
        <p:spPr>
          <a:xfrm>
            <a:off x="457198" y="418498"/>
            <a:ext cx="4672012" cy="3970318"/>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39:23</a:t>
            </a:r>
          </a:p>
          <a:p>
            <a:r>
              <a:rPr lang="en-US" sz="3200" dirty="0">
                <a:solidFill>
                  <a:schemeClr val="bg1"/>
                </a:solidFill>
                <a:latin typeface="Century Gothic" panose="020B0502020202020204" pitchFamily="34" charset="0"/>
              </a:rPr>
              <a:t>The warden paid no attention to anything under Joseph’s care, because </a:t>
            </a:r>
            <a:r>
              <a:rPr lang="en-US" sz="3200" b="1" dirty="0">
                <a:solidFill>
                  <a:schemeClr val="bg1"/>
                </a:solidFill>
                <a:latin typeface="Century Gothic" panose="020B0502020202020204" pitchFamily="34" charset="0"/>
              </a:rPr>
              <a:t>the Lord was with Joseph </a:t>
            </a:r>
            <a:r>
              <a:rPr lang="en-US" sz="3200" dirty="0">
                <a:solidFill>
                  <a:schemeClr val="bg1"/>
                </a:solidFill>
                <a:latin typeface="Century Gothic" panose="020B0502020202020204" pitchFamily="34" charset="0"/>
              </a:rPr>
              <a:t>and gave him success in whatever he did.</a:t>
            </a:r>
          </a:p>
        </p:txBody>
      </p:sp>
    </p:spTree>
    <p:extLst>
      <p:ext uri="{BB962C8B-B14F-4D97-AF65-F5344CB8AC3E}">
        <p14:creationId xmlns:p14="http://schemas.microsoft.com/office/powerpoint/2010/main" val="143875765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0605E3-8BA5-264F-9445-F27FA26C7821}"/>
              </a:ext>
            </a:extLst>
          </p:cNvPr>
          <p:cNvPicPr>
            <a:picLocks noChangeAspect="1"/>
          </p:cNvPicPr>
          <p:nvPr/>
        </p:nvPicPr>
        <p:blipFill>
          <a:blip r:embed="rId2"/>
          <a:stretch>
            <a:fillRect/>
          </a:stretch>
        </p:blipFill>
        <p:spPr>
          <a:xfrm>
            <a:off x="-67518" y="18782"/>
            <a:ext cx="12259517" cy="6820436"/>
          </a:xfrm>
          <a:prstGeom prst="rect">
            <a:avLst/>
          </a:prstGeom>
        </p:spPr>
      </p:pic>
      <p:pic>
        <p:nvPicPr>
          <p:cNvPr id="3" name="Picture 2">
            <a:extLst>
              <a:ext uri="{FF2B5EF4-FFF2-40B4-BE49-F238E27FC236}">
                <a16:creationId xmlns:a16="http://schemas.microsoft.com/office/drawing/2014/main" id="{07B7D09E-A54A-674A-B1D0-DA18B83AD85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0" y="127659"/>
            <a:ext cx="6088433" cy="6602681"/>
          </a:xfrm>
          <a:prstGeom prst="rect">
            <a:avLst/>
          </a:prstGeom>
        </p:spPr>
      </p:pic>
      <p:sp>
        <p:nvSpPr>
          <p:cNvPr id="4" name="TextBox 3">
            <a:extLst>
              <a:ext uri="{FF2B5EF4-FFF2-40B4-BE49-F238E27FC236}">
                <a16:creationId xmlns:a16="http://schemas.microsoft.com/office/drawing/2014/main" id="{12281C0A-DA1C-3245-B47F-E2E1857B07C6}"/>
              </a:ext>
            </a:extLst>
          </p:cNvPr>
          <p:cNvSpPr txBox="1"/>
          <p:nvPr/>
        </p:nvSpPr>
        <p:spPr>
          <a:xfrm>
            <a:off x="457198" y="418498"/>
            <a:ext cx="4672012" cy="3477875"/>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50:20</a:t>
            </a:r>
          </a:p>
          <a:p>
            <a:r>
              <a:rPr lang="en-US" sz="3200" dirty="0">
                <a:solidFill>
                  <a:schemeClr val="bg1"/>
                </a:solidFill>
                <a:latin typeface="Century Gothic" panose="020B0502020202020204" pitchFamily="34" charset="0"/>
              </a:rPr>
              <a:t>You intended to harm me, but God intended it for good to accomplish what is now being done, the saving of many lives.</a:t>
            </a:r>
          </a:p>
        </p:txBody>
      </p:sp>
    </p:spTree>
    <p:extLst>
      <p:ext uri="{BB962C8B-B14F-4D97-AF65-F5344CB8AC3E}">
        <p14:creationId xmlns:p14="http://schemas.microsoft.com/office/powerpoint/2010/main" val="351335859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0C0C0C"/>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40EAEAE-1B28-814B-A0D3-3A538CE6B8E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7707174" cy="6858000"/>
          </a:xfrm>
          <a:prstGeom prst="rect">
            <a:avLst/>
          </a:prstGeom>
        </p:spPr>
      </p:pic>
      <p:pic>
        <p:nvPicPr>
          <p:cNvPr id="3" name="Picture 2">
            <a:extLst>
              <a:ext uri="{FF2B5EF4-FFF2-40B4-BE49-F238E27FC236}">
                <a16:creationId xmlns:a16="http://schemas.microsoft.com/office/drawing/2014/main" id="{5FD49902-BF1F-354E-8F9A-2280257E67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V="1">
            <a:off x="6800850" y="127657"/>
            <a:ext cx="5186361" cy="6602681"/>
          </a:xfrm>
          <a:prstGeom prst="rect">
            <a:avLst/>
          </a:prstGeom>
        </p:spPr>
      </p:pic>
      <p:sp>
        <p:nvSpPr>
          <p:cNvPr id="4" name="TextBox 3">
            <a:extLst>
              <a:ext uri="{FF2B5EF4-FFF2-40B4-BE49-F238E27FC236}">
                <a16:creationId xmlns:a16="http://schemas.microsoft.com/office/drawing/2014/main" id="{53C225A0-0995-C343-8817-3A5117F13450}"/>
              </a:ext>
            </a:extLst>
          </p:cNvPr>
          <p:cNvSpPr txBox="1"/>
          <p:nvPr/>
        </p:nvSpPr>
        <p:spPr>
          <a:xfrm>
            <a:off x="7707173" y="775685"/>
            <a:ext cx="4051439" cy="5453665"/>
          </a:xfrm>
          <a:prstGeom prst="rect">
            <a:avLst/>
          </a:prstGeom>
          <a:noFill/>
        </p:spPr>
        <p:txBody>
          <a:bodyPr wrap="square" rtlCol="0">
            <a:spAutoFit/>
          </a:bodyPr>
          <a:lstStyle/>
          <a:p>
            <a:r>
              <a:rPr lang="en-US" sz="2800" b="1" dirty="0">
                <a:solidFill>
                  <a:schemeClr val="bg1"/>
                </a:solidFill>
                <a:latin typeface="Century Gothic" panose="020B0502020202020204" pitchFamily="34" charset="0"/>
              </a:rPr>
              <a:t>Genesis 49:10</a:t>
            </a:r>
          </a:p>
          <a:p>
            <a:r>
              <a:rPr lang="en-US" sz="3200" dirty="0">
                <a:solidFill>
                  <a:schemeClr val="bg1"/>
                </a:solidFill>
                <a:latin typeface="Century Gothic" panose="020B0502020202020204" pitchFamily="34" charset="0"/>
              </a:rPr>
              <a:t>The scepter will not depart from Judah, nor the ruler’s staff from between his feet, until he to whom it belongs shall come and the </a:t>
            </a:r>
            <a:r>
              <a:rPr lang="en-US" sz="3200" b="1" dirty="0">
                <a:solidFill>
                  <a:schemeClr val="bg1"/>
                </a:solidFill>
                <a:latin typeface="Century Gothic" panose="020B0502020202020204" pitchFamily="34" charset="0"/>
              </a:rPr>
              <a:t>OBEDIENCE</a:t>
            </a:r>
            <a:r>
              <a:rPr lang="en-US" sz="3200" dirty="0">
                <a:solidFill>
                  <a:schemeClr val="bg1"/>
                </a:solidFill>
                <a:latin typeface="Century Gothic" panose="020B0502020202020204" pitchFamily="34" charset="0"/>
              </a:rPr>
              <a:t> of </a:t>
            </a:r>
            <a:r>
              <a:rPr lang="en-US" sz="3200" b="1" dirty="0">
                <a:solidFill>
                  <a:schemeClr val="bg1"/>
                </a:solidFill>
                <a:latin typeface="Century Gothic" panose="020B0502020202020204" pitchFamily="34" charset="0"/>
              </a:rPr>
              <a:t>THE NATIONS</a:t>
            </a:r>
            <a:r>
              <a:rPr lang="en-US" sz="3200" dirty="0">
                <a:solidFill>
                  <a:schemeClr val="bg1"/>
                </a:solidFill>
                <a:latin typeface="Century Gothic" panose="020B0502020202020204" pitchFamily="34" charset="0"/>
              </a:rPr>
              <a:t> shall be his.</a:t>
            </a:r>
          </a:p>
        </p:txBody>
      </p:sp>
    </p:spTree>
    <p:extLst>
      <p:ext uri="{BB962C8B-B14F-4D97-AF65-F5344CB8AC3E}">
        <p14:creationId xmlns:p14="http://schemas.microsoft.com/office/powerpoint/2010/main" val="991726632"/>
      </p:ext>
    </p:extLst>
  </p:cSld>
  <p:clrMapOvr>
    <a:masterClrMapping/>
  </p:clrMapOvr>
  <p:transitio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383838"/>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B02CB0D-CC12-D64F-8CF3-0FB1A0C72DBA}"/>
              </a:ext>
            </a:extLst>
          </p:cNvPr>
          <p:cNvPicPr>
            <a:picLocks noChangeAspect="1"/>
          </p:cNvPicPr>
          <p:nvPr/>
        </p:nvPicPr>
        <p:blipFill>
          <a:blip r:embed="rId2"/>
          <a:stretch>
            <a:fillRect/>
          </a:stretch>
        </p:blipFill>
        <p:spPr>
          <a:xfrm>
            <a:off x="891268" y="0"/>
            <a:ext cx="10409464" cy="6858000"/>
          </a:xfrm>
          <a:prstGeom prst="rect">
            <a:avLst/>
          </a:prstGeom>
        </p:spPr>
      </p:pic>
    </p:spTree>
    <p:extLst>
      <p:ext uri="{BB962C8B-B14F-4D97-AF65-F5344CB8AC3E}">
        <p14:creationId xmlns:p14="http://schemas.microsoft.com/office/powerpoint/2010/main" val="141661060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3602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2FCBA6-6561-DA49-8540-9BDF7A50C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90" y="0"/>
            <a:ext cx="12189218" cy="6857999"/>
          </a:xfrm>
          <a:prstGeom prst="rect">
            <a:avLst/>
          </a:prstGeom>
        </p:spPr>
      </p:pic>
      <p:sp>
        <p:nvSpPr>
          <p:cNvPr id="6" name="TextBox 5">
            <a:extLst>
              <a:ext uri="{FF2B5EF4-FFF2-40B4-BE49-F238E27FC236}">
                <a16:creationId xmlns:a16="http://schemas.microsoft.com/office/drawing/2014/main" id="{0962E196-2488-FB4D-BC67-6D6487153DC7}"/>
              </a:ext>
            </a:extLst>
          </p:cNvPr>
          <p:cNvSpPr txBox="1"/>
          <p:nvPr/>
        </p:nvSpPr>
        <p:spPr>
          <a:xfrm>
            <a:off x="5757863" y="542925"/>
            <a:ext cx="5957887" cy="2308324"/>
          </a:xfrm>
          <a:prstGeom prst="rect">
            <a:avLst/>
          </a:prstGeom>
          <a:noFill/>
        </p:spPr>
        <p:txBody>
          <a:bodyPr wrap="square" rtlCol="0">
            <a:spAutoFit/>
          </a:bodyPr>
          <a:lstStyle/>
          <a:p>
            <a:r>
              <a:rPr lang="en-US" sz="3600" dirty="0">
                <a:solidFill>
                  <a:schemeClr val="bg1"/>
                </a:solidFill>
                <a:latin typeface="Century Gothic" panose="020B0502020202020204" pitchFamily="34" charset="0"/>
              </a:rPr>
              <a:t>“Go from your country, your people and your father’s household to the </a:t>
            </a:r>
            <a:r>
              <a:rPr lang="en-US" sz="3600" b="1" dirty="0">
                <a:solidFill>
                  <a:srgbClr val="FFF771"/>
                </a:solidFill>
                <a:latin typeface="Century Gothic" panose="020B0502020202020204" pitchFamily="34" charset="0"/>
              </a:rPr>
              <a:t>LAND</a:t>
            </a:r>
            <a:r>
              <a:rPr lang="en-US" sz="3600" dirty="0">
                <a:solidFill>
                  <a:schemeClr val="bg1"/>
                </a:solidFill>
                <a:latin typeface="Century Gothic" panose="020B0502020202020204" pitchFamily="34" charset="0"/>
              </a:rPr>
              <a:t> I will show you.</a:t>
            </a:r>
          </a:p>
        </p:txBody>
      </p:sp>
    </p:spTree>
    <p:extLst>
      <p:ext uri="{BB962C8B-B14F-4D97-AF65-F5344CB8AC3E}">
        <p14:creationId xmlns:p14="http://schemas.microsoft.com/office/powerpoint/2010/main" val="2333944530"/>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2FCBA6-6561-DA49-8540-9BDF7A50C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90" y="0"/>
            <a:ext cx="12189217" cy="6857999"/>
          </a:xfrm>
          <a:prstGeom prst="rect">
            <a:avLst/>
          </a:prstGeom>
        </p:spPr>
      </p:pic>
      <p:sp>
        <p:nvSpPr>
          <p:cNvPr id="6" name="TextBox 5">
            <a:extLst>
              <a:ext uri="{FF2B5EF4-FFF2-40B4-BE49-F238E27FC236}">
                <a16:creationId xmlns:a16="http://schemas.microsoft.com/office/drawing/2014/main" id="{0962E196-2488-FB4D-BC67-6D6487153DC7}"/>
              </a:ext>
            </a:extLst>
          </p:cNvPr>
          <p:cNvSpPr txBox="1"/>
          <p:nvPr/>
        </p:nvSpPr>
        <p:spPr>
          <a:xfrm>
            <a:off x="5757863" y="542925"/>
            <a:ext cx="5957887" cy="3416320"/>
          </a:xfrm>
          <a:prstGeom prst="rect">
            <a:avLst/>
          </a:prstGeom>
          <a:noFill/>
        </p:spPr>
        <p:txBody>
          <a:bodyPr wrap="square" rtlCol="0">
            <a:spAutoFit/>
          </a:bodyPr>
          <a:lstStyle/>
          <a:p>
            <a:r>
              <a:rPr lang="en-US" sz="3600" dirty="0">
                <a:solidFill>
                  <a:schemeClr val="bg1"/>
                </a:solidFill>
                <a:latin typeface="Century Gothic" panose="020B0502020202020204" pitchFamily="34" charset="0"/>
              </a:rPr>
              <a:t>“Go from your country, your people and your father’s household to the </a:t>
            </a:r>
            <a:r>
              <a:rPr lang="en-US" sz="3600" b="1" dirty="0">
                <a:solidFill>
                  <a:schemeClr val="bg1"/>
                </a:solidFill>
                <a:latin typeface="Century Gothic" panose="020B0502020202020204" pitchFamily="34" charset="0"/>
              </a:rPr>
              <a:t>LAND</a:t>
            </a:r>
            <a:r>
              <a:rPr lang="en-US" sz="3600" dirty="0">
                <a:solidFill>
                  <a:schemeClr val="bg1"/>
                </a:solidFill>
                <a:latin typeface="Century Gothic" panose="020B0502020202020204" pitchFamily="34" charset="0"/>
              </a:rPr>
              <a:t> I will show you.</a:t>
            </a:r>
          </a:p>
          <a:p>
            <a:r>
              <a:rPr lang="en-US" sz="3600" dirty="0">
                <a:solidFill>
                  <a:schemeClr val="bg1"/>
                </a:solidFill>
                <a:latin typeface="Century Gothic" panose="020B0502020202020204" pitchFamily="34" charset="0"/>
              </a:rPr>
              <a:t>I will make you into a </a:t>
            </a:r>
            <a:r>
              <a:rPr lang="en-US" sz="3600" b="1" dirty="0">
                <a:solidFill>
                  <a:srgbClr val="FFF771"/>
                </a:solidFill>
                <a:latin typeface="Century Gothic" panose="020B0502020202020204" pitchFamily="34" charset="0"/>
              </a:rPr>
              <a:t>GREAT NATION</a:t>
            </a:r>
            <a:r>
              <a:rPr lang="en-US" sz="3600" dirty="0">
                <a:solidFill>
                  <a:schemeClr val="bg1"/>
                </a:solidFill>
                <a:latin typeface="Century Gothic" panose="020B0502020202020204" pitchFamily="34" charset="0"/>
              </a:rPr>
              <a:t>, </a:t>
            </a:r>
          </a:p>
        </p:txBody>
      </p:sp>
    </p:spTree>
    <p:extLst>
      <p:ext uri="{BB962C8B-B14F-4D97-AF65-F5344CB8AC3E}">
        <p14:creationId xmlns:p14="http://schemas.microsoft.com/office/powerpoint/2010/main" val="37905453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2FCBA6-6561-DA49-8540-9BDF7A50C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90" y="0"/>
            <a:ext cx="12189217" cy="6857999"/>
          </a:xfrm>
          <a:prstGeom prst="rect">
            <a:avLst/>
          </a:prstGeom>
        </p:spPr>
      </p:pic>
      <p:sp>
        <p:nvSpPr>
          <p:cNvPr id="6" name="TextBox 5">
            <a:extLst>
              <a:ext uri="{FF2B5EF4-FFF2-40B4-BE49-F238E27FC236}">
                <a16:creationId xmlns:a16="http://schemas.microsoft.com/office/drawing/2014/main" id="{0962E196-2488-FB4D-BC67-6D6487153DC7}"/>
              </a:ext>
            </a:extLst>
          </p:cNvPr>
          <p:cNvSpPr txBox="1"/>
          <p:nvPr/>
        </p:nvSpPr>
        <p:spPr>
          <a:xfrm>
            <a:off x="5757863" y="542925"/>
            <a:ext cx="5957887" cy="3970318"/>
          </a:xfrm>
          <a:prstGeom prst="rect">
            <a:avLst/>
          </a:prstGeom>
          <a:noFill/>
        </p:spPr>
        <p:txBody>
          <a:bodyPr wrap="square" rtlCol="0">
            <a:spAutoFit/>
          </a:bodyPr>
          <a:lstStyle/>
          <a:p>
            <a:r>
              <a:rPr lang="en-US" sz="3600" dirty="0">
                <a:solidFill>
                  <a:schemeClr val="bg1"/>
                </a:solidFill>
                <a:latin typeface="Century Gothic" panose="020B0502020202020204" pitchFamily="34" charset="0"/>
              </a:rPr>
              <a:t>“Go from your country, your people and your father’s household to the </a:t>
            </a:r>
            <a:r>
              <a:rPr lang="en-US" sz="3600" b="1" dirty="0">
                <a:solidFill>
                  <a:schemeClr val="bg1"/>
                </a:solidFill>
                <a:latin typeface="Century Gothic" panose="020B0502020202020204" pitchFamily="34" charset="0"/>
              </a:rPr>
              <a:t>LAND</a:t>
            </a:r>
            <a:r>
              <a:rPr lang="en-US" sz="3600" dirty="0">
                <a:solidFill>
                  <a:schemeClr val="bg1"/>
                </a:solidFill>
                <a:latin typeface="Century Gothic" panose="020B0502020202020204" pitchFamily="34" charset="0"/>
              </a:rPr>
              <a:t> I will show you.</a:t>
            </a:r>
          </a:p>
          <a:p>
            <a:r>
              <a:rPr lang="en-US" sz="3600" dirty="0">
                <a:solidFill>
                  <a:schemeClr val="bg1"/>
                </a:solidFill>
                <a:latin typeface="Century Gothic" panose="020B0502020202020204" pitchFamily="34" charset="0"/>
              </a:rPr>
              <a:t>I will make you into a </a:t>
            </a:r>
            <a:r>
              <a:rPr lang="en-US" sz="3600" b="1" dirty="0">
                <a:solidFill>
                  <a:schemeClr val="bg1"/>
                </a:solidFill>
                <a:latin typeface="Century Gothic" panose="020B0502020202020204" pitchFamily="34" charset="0"/>
              </a:rPr>
              <a:t>GREAT NATION</a:t>
            </a:r>
            <a:r>
              <a:rPr lang="en-US" sz="3600" dirty="0">
                <a:solidFill>
                  <a:schemeClr val="bg1"/>
                </a:solidFill>
                <a:latin typeface="Century Gothic" panose="020B0502020202020204" pitchFamily="34" charset="0"/>
              </a:rPr>
              <a:t>, and I will </a:t>
            </a:r>
            <a:r>
              <a:rPr lang="en-US" sz="3600" b="1" dirty="0">
                <a:solidFill>
                  <a:srgbClr val="FFF771"/>
                </a:solidFill>
                <a:latin typeface="Century Gothic" panose="020B0502020202020204" pitchFamily="34" charset="0"/>
              </a:rPr>
              <a:t>BLESS YOU</a:t>
            </a:r>
            <a:r>
              <a:rPr lang="en-US" sz="3600" dirty="0">
                <a:solidFill>
                  <a:schemeClr val="bg1"/>
                </a:solidFill>
                <a:latin typeface="Century Gothic" panose="020B0502020202020204" pitchFamily="34" charset="0"/>
              </a:rPr>
              <a:t>; </a:t>
            </a:r>
          </a:p>
        </p:txBody>
      </p:sp>
    </p:spTree>
    <p:extLst>
      <p:ext uri="{BB962C8B-B14F-4D97-AF65-F5344CB8AC3E}">
        <p14:creationId xmlns:p14="http://schemas.microsoft.com/office/powerpoint/2010/main" val="9390772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TotalTime>
  <Words>1097</Words>
  <Application>Microsoft Macintosh PowerPoint</Application>
  <PresentationFormat>Widescreen</PresentationFormat>
  <Paragraphs>119</Paragraphs>
  <Slides>69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69</vt:i4>
      </vt:variant>
    </vt:vector>
  </HeadingPairs>
  <TitlesOfParts>
    <vt:vector size="75" baseType="lpstr">
      <vt:lpstr>Alvania</vt:lpstr>
      <vt:lpstr>Arial</vt:lpstr>
      <vt:lpstr>Calibri</vt:lpstr>
      <vt:lpstr>Calibri Light</vt:lpstr>
      <vt:lpstr>Century Gothic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Sarien Van Rooyen</dc:creator>
  <cp:lastModifiedBy>Sarien Van Rooyen</cp:lastModifiedBy>
  <cp:revision>110</cp:revision>
  <dcterms:created xsi:type="dcterms:W3CDTF">2019-07-05T16:37:10Z</dcterms:created>
  <dcterms:modified xsi:type="dcterms:W3CDTF">2019-07-07T11:10:15Z</dcterms:modified>
</cp:coreProperties>
</file>